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3" r:id="rId2"/>
    <p:sldId id="292" r:id="rId3"/>
    <p:sldId id="294" r:id="rId4"/>
    <p:sldId id="296" r:id="rId5"/>
    <p:sldId id="263" r:id="rId6"/>
    <p:sldId id="280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97FF"/>
    <a:srgbClr val="760000"/>
    <a:srgbClr val="D68B1C"/>
    <a:srgbClr val="FF9E1D"/>
    <a:srgbClr val="253600"/>
    <a:srgbClr val="552579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34" autoAdjust="0"/>
    <p:restoredTop sz="94660"/>
  </p:normalViewPr>
  <p:slideViewPr>
    <p:cSldViewPr>
      <p:cViewPr varScale="1">
        <p:scale>
          <a:sx n="110" d="100"/>
          <a:sy n="110" d="100"/>
        </p:scale>
        <p:origin x="130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2298" y="108"/>
      </p:cViewPr>
      <p:guideLst/>
    </p:cSldViewPr>
  </p:notes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AD24DE5-E03D-4744-A5DF-55EAE499FDC1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8A92F9E-E12F-440B-9F34-4A981349C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9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A5DA5A4-FCA3-4B37-BA52-C20FD682994B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CFA585A-3EC0-4203-8C22-CAF426BAE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001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2360065"/>
            <a:ext cx="7940661" cy="763525"/>
          </a:xfrm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6" y="3581705"/>
            <a:ext cx="7940661" cy="76352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374900"/>
            <a:ext cx="80768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596540"/>
            <a:ext cx="8076895" cy="4581150"/>
          </a:xfrm>
        </p:spPr>
        <p:txBody>
          <a:bodyPr/>
          <a:lstStyle>
            <a:lvl1pPr algn="l">
              <a:defRPr sz="2800">
                <a:solidFill>
                  <a:srgbClr val="002060"/>
                </a:solidFill>
              </a:defRPr>
            </a:lvl1pPr>
            <a:lvl2pPr algn="l">
              <a:defRPr>
                <a:solidFill>
                  <a:srgbClr val="002060"/>
                </a:solidFill>
              </a:defRPr>
            </a:lvl2pPr>
            <a:lvl3pPr algn="l">
              <a:defRPr>
                <a:solidFill>
                  <a:srgbClr val="002060"/>
                </a:solidFill>
              </a:defRPr>
            </a:lvl3pPr>
            <a:lvl4pPr algn="l">
              <a:defRPr>
                <a:solidFill>
                  <a:srgbClr val="002060"/>
                </a:solidFill>
              </a:defRPr>
            </a:lvl4pPr>
            <a:lvl5pPr algn="l"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19" y="833015"/>
            <a:ext cx="6719019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0" y="1749245"/>
            <a:ext cx="6719019" cy="4275740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527605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2597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 algn="l">
              <a:defRPr sz="2400">
                <a:solidFill>
                  <a:srgbClr val="002060"/>
                </a:solidFill>
              </a:defRPr>
            </a:lvl1pPr>
            <a:lvl2pPr algn="l">
              <a:defRPr sz="2000">
                <a:solidFill>
                  <a:srgbClr val="002060"/>
                </a:solidFill>
              </a:defRPr>
            </a:lvl2pPr>
            <a:lvl3pPr algn="l">
              <a:defRPr sz="1800">
                <a:solidFill>
                  <a:srgbClr val="002060"/>
                </a:solidFill>
              </a:defRPr>
            </a:lvl3pPr>
            <a:lvl4pPr algn="l">
              <a:defRPr sz="1600">
                <a:solidFill>
                  <a:srgbClr val="002060"/>
                </a:solidFill>
              </a:defRPr>
            </a:lvl4pPr>
            <a:lvl5pPr algn="l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2597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 algn="l">
              <a:defRPr sz="2400">
                <a:solidFill>
                  <a:srgbClr val="002060"/>
                </a:solidFill>
              </a:defRPr>
            </a:lvl1pPr>
            <a:lvl2pPr algn="l">
              <a:defRPr sz="2000">
                <a:solidFill>
                  <a:srgbClr val="002060"/>
                </a:solidFill>
              </a:defRPr>
            </a:lvl2pPr>
            <a:lvl3pPr algn="l">
              <a:defRPr sz="1800">
                <a:solidFill>
                  <a:srgbClr val="002060"/>
                </a:solidFill>
              </a:defRPr>
            </a:lvl3pPr>
            <a:lvl4pPr algn="l">
              <a:defRPr sz="1600">
                <a:solidFill>
                  <a:srgbClr val="002060"/>
                </a:solidFill>
              </a:defRPr>
            </a:lvl4pPr>
            <a:lvl5pPr algn="l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8380475" y="6488668"/>
            <a:ext cx="76352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127" y="374900"/>
            <a:ext cx="6658448" cy="6108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Budget Update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01670" y="2818180"/>
            <a:ext cx="7329839" cy="18324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Mike Kashmar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Chief Financial Officer</a:t>
            </a:r>
          </a:p>
          <a:p>
            <a:pPr marL="0" indent="0" algn="ctr">
              <a:buNone/>
            </a:pPr>
            <a:r>
              <a:rPr lang="en-US" dirty="0" smtClean="0"/>
              <a:t>September 20, 2018</a:t>
            </a:r>
            <a:r>
              <a:rPr lang="en-US" dirty="0" smtClean="0"/>
              <a:t>  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491" y="5414166"/>
            <a:ext cx="2760195" cy="10689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245" y="5414165"/>
            <a:ext cx="2760195" cy="1068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49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23" y="374900"/>
            <a:ext cx="6658448" cy="610820"/>
          </a:xfrm>
        </p:spPr>
        <p:txBody>
          <a:bodyPr>
            <a:noAutofit/>
          </a:bodyPr>
          <a:lstStyle/>
          <a:p>
            <a:r>
              <a:rPr lang="en-US" sz="3000" dirty="0" smtClean="0"/>
              <a:t>2017-19 Biennium Budget– By Program</a:t>
            </a:r>
            <a:endParaRPr lang="en-US" sz="3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54" y="2360064"/>
            <a:ext cx="8704185" cy="3664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78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23" y="374900"/>
            <a:ext cx="6658448" cy="6108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FY 2018 – Post Closing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260" y="2512770"/>
            <a:ext cx="8704185" cy="366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6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55" y="374900"/>
            <a:ext cx="6658448" cy="61082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FY 2019 – Projected Budget/Expenditures 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143555" y="3276295"/>
            <a:ext cx="711656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700" dirty="0" smtClean="0"/>
          </a:p>
          <a:p>
            <a:endParaRPr lang="en-US" sz="17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260" y="2512770"/>
            <a:ext cx="8551480" cy="3664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4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23" y="374900"/>
            <a:ext cx="6658448" cy="6108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2019-21 Biennium Operating Budget Request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55" y="2512770"/>
            <a:ext cx="8856890" cy="3970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5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23" y="374900"/>
            <a:ext cx="6658448" cy="6108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392365" y="2790043"/>
            <a:ext cx="4359270" cy="12779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7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Thank you!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902" y="4497935"/>
            <a:ext cx="2760195" cy="1068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86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6088</TotalTime>
  <Words>30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Budget Update</vt:lpstr>
      <vt:lpstr>2017-19 Biennium Budget– By Program</vt:lpstr>
      <vt:lpstr>FY 2018 – Post Closing</vt:lpstr>
      <vt:lpstr>FY 2019 – Projected Budget/Expenditures </vt:lpstr>
      <vt:lpstr>2019-21 Biennium Operating Budget Request</vt:lpstr>
      <vt:lpstr>Questions?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Kashmar, Mike</cp:lastModifiedBy>
  <cp:revision>140</cp:revision>
  <cp:lastPrinted>2018-09-19T22:35:36Z</cp:lastPrinted>
  <dcterms:created xsi:type="dcterms:W3CDTF">2013-08-21T19:17:07Z</dcterms:created>
  <dcterms:modified xsi:type="dcterms:W3CDTF">2018-09-19T22:42:02Z</dcterms:modified>
</cp:coreProperties>
</file>