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9B289D-F54B-4019-BFBC-FC819625D55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B2F348-5726-4853-B99C-11C294B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6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6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2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9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3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2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7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B56A-66A8-4A50-88ED-E765A9A5B4D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BBED7-3034-41EB-9C39-931FA3B7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3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"/>
            <a:ext cx="12192000" cy="68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3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205367" cy="685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1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9" y="0"/>
            <a:ext cx="12141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1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" y="0"/>
            <a:ext cx="121796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6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6" y="0"/>
            <a:ext cx="12151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Logan, Barb (DVA)</dc:creator>
  <cp:lastModifiedBy>Logan, Barb (DVA)</cp:lastModifiedBy>
  <cp:revision>4</cp:revision>
  <cp:lastPrinted>2018-09-19T18:46:21Z</cp:lastPrinted>
  <dcterms:created xsi:type="dcterms:W3CDTF">2018-09-19T18:44:53Z</dcterms:created>
  <dcterms:modified xsi:type="dcterms:W3CDTF">2018-09-19T23:07:03Z</dcterms:modified>
</cp:coreProperties>
</file>