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69" r:id="rId3"/>
    <p:sldId id="258" r:id="rId4"/>
    <p:sldId id="259" r:id="rId5"/>
    <p:sldId id="266" r:id="rId6"/>
    <p:sldId id="270" r:id="rId7"/>
    <p:sldId id="267" r:id="rId8"/>
    <p:sldId id="263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18"/>
  </p:normalViewPr>
  <p:slideViewPr>
    <p:cSldViewPr snapToGrid="0" snapToObjects="1">
      <p:cViewPr varScale="1">
        <p:scale>
          <a:sx n="111" d="100"/>
          <a:sy n="111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CACD1-2160-8E4D-9D52-35B3AAF871C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F3F46-474D-B94D-ADE0-F1BF9B347906}">
      <dgm:prSet phldrT="[Text]"/>
      <dgm:spPr/>
      <dgm:t>
        <a:bodyPr/>
        <a:lstStyle/>
        <a:p>
          <a:pPr algn="ctr"/>
          <a:r>
            <a:rPr lang="en-US" dirty="0" smtClean="0"/>
            <a:t>Department of Veterans Affairs</a:t>
          </a:r>
          <a:endParaRPr lang="en-US" dirty="0"/>
        </a:p>
      </dgm:t>
    </dgm:pt>
    <dgm:pt modelId="{F6505EE4-76C6-1749-9D84-4D571338A863}" type="parTrans" cxnId="{0A531124-A966-E942-BF84-2B8080B0CF81}">
      <dgm:prSet/>
      <dgm:spPr/>
      <dgm:t>
        <a:bodyPr/>
        <a:lstStyle/>
        <a:p>
          <a:pPr algn="ctr"/>
          <a:endParaRPr lang="en-US"/>
        </a:p>
      </dgm:t>
    </dgm:pt>
    <dgm:pt modelId="{5935F276-833D-F642-8DAA-3FF4429AB383}" type="sibTrans" cxnId="{0A531124-A966-E942-BF84-2B8080B0CF81}">
      <dgm:prSet/>
      <dgm:spPr/>
      <dgm:t>
        <a:bodyPr/>
        <a:lstStyle/>
        <a:p>
          <a:pPr algn="ctr"/>
          <a:endParaRPr lang="en-US"/>
        </a:p>
      </dgm:t>
    </dgm:pt>
    <dgm:pt modelId="{62284E9A-5467-4346-9187-D99607823355}">
      <dgm:prSet phldrT="[Text]"/>
      <dgm:spPr/>
      <dgm:t>
        <a:bodyPr/>
        <a:lstStyle/>
        <a:p>
          <a:pPr algn="ctr"/>
          <a:r>
            <a:rPr lang="en-US" dirty="0" smtClean="0"/>
            <a:t>VBA</a:t>
          </a:r>
          <a:endParaRPr lang="en-US" dirty="0"/>
        </a:p>
      </dgm:t>
    </dgm:pt>
    <dgm:pt modelId="{46F0EFCC-DC39-3944-A998-E2E86BBE7F0F}" type="parTrans" cxnId="{EA60D7A0-1F4D-4842-B72D-396DDF53EBEE}">
      <dgm:prSet/>
      <dgm:spPr/>
      <dgm:t>
        <a:bodyPr/>
        <a:lstStyle/>
        <a:p>
          <a:pPr algn="ctr"/>
          <a:endParaRPr lang="en-US"/>
        </a:p>
      </dgm:t>
    </dgm:pt>
    <dgm:pt modelId="{D450C912-C856-3D4A-B71E-C622FE3F71D7}" type="sibTrans" cxnId="{EA60D7A0-1F4D-4842-B72D-396DDF53EBEE}">
      <dgm:prSet/>
      <dgm:spPr/>
      <dgm:t>
        <a:bodyPr/>
        <a:lstStyle/>
        <a:p>
          <a:pPr algn="ctr"/>
          <a:endParaRPr lang="en-US"/>
        </a:p>
      </dgm:t>
    </dgm:pt>
    <dgm:pt modelId="{DCE4794B-1F7E-404A-973D-8070FDD1A86C}">
      <dgm:prSet phldrT="[Text]" custT="1"/>
      <dgm:spPr/>
      <dgm:t>
        <a:bodyPr/>
        <a:lstStyle/>
        <a:p>
          <a:pPr algn="ctr"/>
          <a:r>
            <a:rPr lang="en-US" sz="2800" dirty="0" smtClean="0"/>
            <a:t>VHA</a:t>
          </a:r>
          <a:endParaRPr lang="en-US" sz="2800" dirty="0"/>
        </a:p>
      </dgm:t>
    </dgm:pt>
    <dgm:pt modelId="{DABAA1DD-4C33-024D-AE8C-C69B1AD9C102}" type="parTrans" cxnId="{D364B036-9D58-1A4F-960E-CB229A8C2D48}">
      <dgm:prSet/>
      <dgm:spPr/>
      <dgm:t>
        <a:bodyPr/>
        <a:lstStyle/>
        <a:p>
          <a:pPr algn="ctr"/>
          <a:endParaRPr lang="en-US"/>
        </a:p>
      </dgm:t>
    </dgm:pt>
    <dgm:pt modelId="{BDCBB738-5C21-A24E-817C-05BC93C71C0E}" type="sibTrans" cxnId="{D364B036-9D58-1A4F-960E-CB229A8C2D48}">
      <dgm:prSet/>
      <dgm:spPr/>
      <dgm:t>
        <a:bodyPr/>
        <a:lstStyle/>
        <a:p>
          <a:pPr algn="ctr"/>
          <a:endParaRPr lang="en-US"/>
        </a:p>
      </dgm:t>
    </dgm:pt>
    <dgm:pt modelId="{0A66E845-F6D0-9549-8AC6-36A8215C005C}">
      <dgm:prSet/>
      <dgm:spPr/>
      <dgm:t>
        <a:bodyPr/>
        <a:lstStyle/>
        <a:p>
          <a:pPr algn="ctr"/>
          <a:r>
            <a:rPr lang="en-US" dirty="0" smtClean="0"/>
            <a:t>Regional Offices</a:t>
          </a:r>
          <a:endParaRPr lang="en-US" dirty="0"/>
        </a:p>
      </dgm:t>
    </dgm:pt>
    <dgm:pt modelId="{C70612FE-0428-354E-92F6-22F7BB519678}" type="parTrans" cxnId="{FDDCC9DD-4F74-C344-801E-F548CCFFE04B}">
      <dgm:prSet/>
      <dgm:spPr/>
      <dgm:t>
        <a:bodyPr/>
        <a:lstStyle/>
        <a:p>
          <a:pPr algn="ctr"/>
          <a:endParaRPr lang="en-US"/>
        </a:p>
      </dgm:t>
    </dgm:pt>
    <dgm:pt modelId="{E332EA67-E55E-CE42-98E2-AA3690F89D9A}" type="sibTrans" cxnId="{FDDCC9DD-4F74-C344-801E-F548CCFFE04B}">
      <dgm:prSet/>
      <dgm:spPr/>
      <dgm:t>
        <a:bodyPr/>
        <a:lstStyle/>
        <a:p>
          <a:pPr algn="ctr"/>
          <a:endParaRPr lang="en-US"/>
        </a:p>
      </dgm:t>
    </dgm:pt>
    <dgm:pt modelId="{790E02D8-DB19-ED43-A303-7254D7B40B7B}">
      <dgm:prSet/>
      <dgm:spPr/>
      <dgm:t>
        <a:bodyPr/>
        <a:lstStyle/>
        <a:p>
          <a:pPr algn="ctr"/>
          <a:r>
            <a:rPr lang="en-US" dirty="0" smtClean="0"/>
            <a:t>VCA</a:t>
          </a:r>
          <a:endParaRPr lang="en-US" dirty="0"/>
        </a:p>
      </dgm:t>
    </dgm:pt>
    <dgm:pt modelId="{A2349D21-459B-1C40-9C54-98416352059F}" type="parTrans" cxnId="{5CBFE1C2-2E5B-524A-B45C-048A450CDE6A}">
      <dgm:prSet/>
      <dgm:spPr/>
      <dgm:t>
        <a:bodyPr/>
        <a:lstStyle/>
        <a:p>
          <a:pPr algn="ctr"/>
          <a:endParaRPr lang="en-US"/>
        </a:p>
      </dgm:t>
    </dgm:pt>
    <dgm:pt modelId="{00050DE8-BC49-BF46-BF2E-7118AF7346C2}" type="sibTrans" cxnId="{5CBFE1C2-2E5B-524A-B45C-048A450CDE6A}">
      <dgm:prSet/>
      <dgm:spPr/>
      <dgm:t>
        <a:bodyPr/>
        <a:lstStyle/>
        <a:p>
          <a:pPr algn="ctr"/>
          <a:endParaRPr lang="en-US"/>
        </a:p>
      </dgm:t>
    </dgm:pt>
    <dgm:pt modelId="{D836F551-4940-5942-B914-C3E2F28344F9}">
      <dgm:prSet/>
      <dgm:spPr/>
      <dgm:t>
        <a:bodyPr/>
        <a:lstStyle/>
        <a:p>
          <a:pPr algn="ctr"/>
          <a:r>
            <a:rPr lang="en-US" dirty="0" smtClean="0"/>
            <a:t>Cemeteries</a:t>
          </a:r>
          <a:endParaRPr lang="en-US" dirty="0"/>
        </a:p>
      </dgm:t>
    </dgm:pt>
    <dgm:pt modelId="{FF912B8A-ED63-2443-BCDE-D44A91D5CC6C}" type="parTrans" cxnId="{CCD9CBEA-600A-4C46-9FFA-B3C2038613B4}">
      <dgm:prSet/>
      <dgm:spPr/>
      <dgm:t>
        <a:bodyPr/>
        <a:lstStyle/>
        <a:p>
          <a:pPr algn="ctr"/>
          <a:endParaRPr lang="en-US"/>
        </a:p>
      </dgm:t>
    </dgm:pt>
    <dgm:pt modelId="{08EC608D-DAEB-7747-AC62-49C25A7F4446}" type="sibTrans" cxnId="{CCD9CBEA-600A-4C46-9FFA-B3C2038613B4}">
      <dgm:prSet/>
      <dgm:spPr/>
      <dgm:t>
        <a:bodyPr/>
        <a:lstStyle/>
        <a:p>
          <a:pPr algn="ctr"/>
          <a:endParaRPr lang="en-US"/>
        </a:p>
      </dgm:t>
    </dgm:pt>
    <dgm:pt modelId="{647A4B5D-1DE1-CB40-8F4B-C692C06720B8}">
      <dgm:prSet custT="1"/>
      <dgm:spPr/>
      <dgm:t>
        <a:bodyPr/>
        <a:lstStyle/>
        <a:p>
          <a:pPr algn="ctr"/>
          <a:r>
            <a:rPr lang="en-US" sz="2500" dirty="0" smtClean="0"/>
            <a:t>VISN </a:t>
          </a:r>
          <a:r>
            <a:rPr lang="en-US" sz="1600" dirty="0" smtClean="0"/>
            <a:t>(23)</a:t>
          </a:r>
          <a:endParaRPr lang="en-US" sz="1600" dirty="0"/>
        </a:p>
      </dgm:t>
    </dgm:pt>
    <dgm:pt modelId="{8A2A187A-2B53-A24B-83D9-83CBC89995D5}" type="parTrans" cxnId="{BEF2C020-34AC-0E41-A83E-935A879A3B9A}">
      <dgm:prSet/>
      <dgm:spPr/>
      <dgm:t>
        <a:bodyPr/>
        <a:lstStyle/>
        <a:p>
          <a:pPr algn="ctr"/>
          <a:endParaRPr lang="en-US"/>
        </a:p>
      </dgm:t>
    </dgm:pt>
    <dgm:pt modelId="{489FE015-D41C-B942-84FE-75D0F97BD049}" type="sibTrans" cxnId="{BEF2C020-34AC-0E41-A83E-935A879A3B9A}">
      <dgm:prSet/>
      <dgm:spPr/>
      <dgm:t>
        <a:bodyPr/>
        <a:lstStyle/>
        <a:p>
          <a:pPr algn="ctr"/>
          <a:endParaRPr lang="en-US"/>
        </a:p>
      </dgm:t>
    </dgm:pt>
    <dgm:pt modelId="{31DB7BC7-76F1-024F-BFD0-CE5C7ABC33D6}">
      <dgm:prSet/>
      <dgm:spPr/>
      <dgm:t>
        <a:bodyPr/>
        <a:lstStyle/>
        <a:p>
          <a:pPr algn="ctr"/>
          <a:r>
            <a:rPr lang="en-US" dirty="0" smtClean="0"/>
            <a:t>Hospitals</a:t>
          </a:r>
          <a:endParaRPr lang="en-US" dirty="0"/>
        </a:p>
      </dgm:t>
    </dgm:pt>
    <dgm:pt modelId="{BE840AA9-617D-EA44-837A-D843622473DF}" type="parTrans" cxnId="{E8252517-E50D-764F-BD49-7F7718B15C6E}">
      <dgm:prSet/>
      <dgm:spPr/>
      <dgm:t>
        <a:bodyPr/>
        <a:lstStyle/>
        <a:p>
          <a:pPr algn="ctr"/>
          <a:endParaRPr lang="en-US"/>
        </a:p>
      </dgm:t>
    </dgm:pt>
    <dgm:pt modelId="{42A70350-41C8-E04C-9D78-66691781C25D}" type="sibTrans" cxnId="{E8252517-E50D-764F-BD49-7F7718B15C6E}">
      <dgm:prSet/>
      <dgm:spPr/>
      <dgm:t>
        <a:bodyPr/>
        <a:lstStyle/>
        <a:p>
          <a:pPr algn="ctr"/>
          <a:endParaRPr lang="en-US"/>
        </a:p>
      </dgm:t>
    </dgm:pt>
    <dgm:pt modelId="{2A07920C-EEC7-3C4A-8197-0BF17989DF33}">
      <dgm:prSet/>
      <dgm:spPr/>
      <dgm:t>
        <a:bodyPr/>
        <a:lstStyle/>
        <a:p>
          <a:pPr algn="ctr"/>
          <a:r>
            <a:rPr lang="en-US" dirty="0" smtClean="0"/>
            <a:t>CBOC</a:t>
          </a:r>
          <a:endParaRPr lang="en-US" dirty="0"/>
        </a:p>
      </dgm:t>
    </dgm:pt>
    <dgm:pt modelId="{CD368ECF-4CF4-4C4B-9111-DBCA5027C805}" type="parTrans" cxnId="{7DF37C56-FBB3-5F4B-80FB-D5DBE7D94707}">
      <dgm:prSet/>
      <dgm:spPr/>
      <dgm:t>
        <a:bodyPr/>
        <a:lstStyle/>
        <a:p>
          <a:pPr algn="ctr"/>
          <a:endParaRPr lang="en-US"/>
        </a:p>
      </dgm:t>
    </dgm:pt>
    <dgm:pt modelId="{A9DC9118-EEE2-CF45-A8FA-8BE8F43431B8}" type="sibTrans" cxnId="{7DF37C56-FBB3-5F4B-80FB-D5DBE7D94707}">
      <dgm:prSet/>
      <dgm:spPr/>
      <dgm:t>
        <a:bodyPr/>
        <a:lstStyle/>
        <a:p>
          <a:pPr algn="ctr"/>
          <a:endParaRPr lang="en-US"/>
        </a:p>
      </dgm:t>
    </dgm:pt>
    <dgm:pt modelId="{DD4286E2-ACC0-A642-AE91-8B8B7764282A}">
      <dgm:prSet/>
      <dgm:spPr/>
      <dgm:t>
        <a:bodyPr/>
        <a:lstStyle/>
        <a:p>
          <a:pPr algn="ctr"/>
          <a:r>
            <a:rPr lang="en-US" dirty="0" smtClean="0"/>
            <a:t>Vet Center</a:t>
          </a:r>
          <a:endParaRPr lang="en-US" dirty="0"/>
        </a:p>
      </dgm:t>
    </dgm:pt>
    <dgm:pt modelId="{09EA1A2E-8597-6244-9386-BD5418230AB9}" type="parTrans" cxnId="{D408B3D2-6AB5-3E45-869C-92593CA8523E}">
      <dgm:prSet/>
      <dgm:spPr/>
      <dgm:t>
        <a:bodyPr/>
        <a:lstStyle/>
        <a:p>
          <a:pPr algn="ctr"/>
          <a:endParaRPr lang="en-US"/>
        </a:p>
      </dgm:t>
    </dgm:pt>
    <dgm:pt modelId="{C47A8F66-4169-7A4E-9868-072DA83CBE55}" type="sibTrans" cxnId="{D408B3D2-6AB5-3E45-869C-92593CA8523E}">
      <dgm:prSet/>
      <dgm:spPr/>
      <dgm:t>
        <a:bodyPr/>
        <a:lstStyle/>
        <a:p>
          <a:pPr algn="ctr"/>
          <a:endParaRPr lang="en-US"/>
        </a:p>
      </dgm:t>
    </dgm:pt>
    <dgm:pt modelId="{620C2656-72D0-DF4F-930A-BBC9A19F7A86}" type="pres">
      <dgm:prSet presAssocID="{4E6CACD1-2160-8E4D-9D52-35B3AAF871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C03AED-54D5-5449-9A1A-A28C73A64D32}" type="pres">
      <dgm:prSet presAssocID="{FE9F3F46-474D-B94D-ADE0-F1BF9B347906}" presName="hierRoot1" presStyleCnt="0">
        <dgm:presLayoutVars>
          <dgm:hierBranch val="init"/>
        </dgm:presLayoutVars>
      </dgm:prSet>
      <dgm:spPr/>
    </dgm:pt>
    <dgm:pt modelId="{B7C2F9CA-20E7-F846-8A17-037315735964}" type="pres">
      <dgm:prSet presAssocID="{FE9F3F46-474D-B94D-ADE0-F1BF9B347906}" presName="rootComposite1" presStyleCnt="0"/>
      <dgm:spPr/>
    </dgm:pt>
    <dgm:pt modelId="{2EBAD24F-8835-904D-9F93-7B93B383805B}" type="pres">
      <dgm:prSet presAssocID="{FE9F3F46-474D-B94D-ADE0-F1BF9B347906}" presName="rootText1" presStyleLbl="node0" presStyleIdx="0" presStyleCnt="1" custScaleX="152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A7975-B218-A24A-82AD-BE580A6BF1E8}" type="pres">
      <dgm:prSet presAssocID="{FE9F3F46-474D-B94D-ADE0-F1BF9B3479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345C41-C305-A34B-8625-8EDF5C93F3FC}" type="pres">
      <dgm:prSet presAssocID="{FE9F3F46-474D-B94D-ADE0-F1BF9B347906}" presName="hierChild2" presStyleCnt="0"/>
      <dgm:spPr/>
    </dgm:pt>
    <dgm:pt modelId="{CB4AF5FD-54EC-6046-A685-6A28DA3B72A0}" type="pres">
      <dgm:prSet presAssocID="{46F0EFCC-DC39-3944-A998-E2E86BBE7F0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02BFA3C-EC1B-0745-8E92-1F8A0CB9192B}" type="pres">
      <dgm:prSet presAssocID="{62284E9A-5467-4346-9187-D99607823355}" presName="hierRoot2" presStyleCnt="0">
        <dgm:presLayoutVars>
          <dgm:hierBranch val="init"/>
        </dgm:presLayoutVars>
      </dgm:prSet>
      <dgm:spPr/>
    </dgm:pt>
    <dgm:pt modelId="{FB1C57A8-5CC1-7746-8BF7-F195BE70C010}" type="pres">
      <dgm:prSet presAssocID="{62284E9A-5467-4346-9187-D99607823355}" presName="rootComposite" presStyleCnt="0"/>
      <dgm:spPr/>
    </dgm:pt>
    <dgm:pt modelId="{B0D6FA01-1FDD-B441-9783-361E3577B371}" type="pres">
      <dgm:prSet presAssocID="{62284E9A-5467-4346-9187-D9960782335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58E68-18D2-4B43-8BDF-DBD364A44688}" type="pres">
      <dgm:prSet presAssocID="{62284E9A-5467-4346-9187-D99607823355}" presName="rootConnector" presStyleLbl="node2" presStyleIdx="0" presStyleCnt="3"/>
      <dgm:spPr/>
      <dgm:t>
        <a:bodyPr/>
        <a:lstStyle/>
        <a:p>
          <a:endParaRPr lang="en-US"/>
        </a:p>
      </dgm:t>
    </dgm:pt>
    <dgm:pt modelId="{6A11AC4D-AA79-6C4F-961C-A94B79BE4E15}" type="pres">
      <dgm:prSet presAssocID="{62284E9A-5467-4346-9187-D99607823355}" presName="hierChild4" presStyleCnt="0"/>
      <dgm:spPr/>
    </dgm:pt>
    <dgm:pt modelId="{E70F86BC-26DC-3B40-9373-83F457C4488A}" type="pres">
      <dgm:prSet presAssocID="{C70612FE-0428-354E-92F6-22F7BB519678}" presName="Name37" presStyleLbl="parChTrans1D3" presStyleIdx="0" presStyleCnt="3"/>
      <dgm:spPr/>
      <dgm:t>
        <a:bodyPr/>
        <a:lstStyle/>
        <a:p>
          <a:endParaRPr lang="en-US"/>
        </a:p>
      </dgm:t>
    </dgm:pt>
    <dgm:pt modelId="{81BA9129-FB6D-C945-A48F-D20DC5D82565}" type="pres">
      <dgm:prSet presAssocID="{0A66E845-F6D0-9549-8AC6-36A8215C005C}" presName="hierRoot2" presStyleCnt="0">
        <dgm:presLayoutVars>
          <dgm:hierBranch val="init"/>
        </dgm:presLayoutVars>
      </dgm:prSet>
      <dgm:spPr/>
    </dgm:pt>
    <dgm:pt modelId="{E59BB313-AE8E-7E4A-9698-A8C5E969F6FB}" type="pres">
      <dgm:prSet presAssocID="{0A66E845-F6D0-9549-8AC6-36A8215C005C}" presName="rootComposite" presStyleCnt="0"/>
      <dgm:spPr/>
    </dgm:pt>
    <dgm:pt modelId="{C1D167A7-C102-3F4B-A8EF-3E1A594A550A}" type="pres">
      <dgm:prSet presAssocID="{0A66E845-F6D0-9549-8AC6-36A8215C005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138A3-AB74-2343-AAF9-095848145283}" type="pres">
      <dgm:prSet presAssocID="{0A66E845-F6D0-9549-8AC6-36A8215C005C}" presName="rootConnector" presStyleLbl="node3" presStyleIdx="0" presStyleCnt="3"/>
      <dgm:spPr/>
      <dgm:t>
        <a:bodyPr/>
        <a:lstStyle/>
        <a:p>
          <a:endParaRPr lang="en-US"/>
        </a:p>
      </dgm:t>
    </dgm:pt>
    <dgm:pt modelId="{D7F7E815-5D09-AE45-BA49-654342B5E3B6}" type="pres">
      <dgm:prSet presAssocID="{0A66E845-F6D0-9549-8AC6-36A8215C005C}" presName="hierChild4" presStyleCnt="0"/>
      <dgm:spPr/>
    </dgm:pt>
    <dgm:pt modelId="{EEED50DD-77F4-7C4E-BC85-BD753048A16A}" type="pres">
      <dgm:prSet presAssocID="{0A66E845-F6D0-9549-8AC6-36A8215C005C}" presName="hierChild5" presStyleCnt="0"/>
      <dgm:spPr/>
    </dgm:pt>
    <dgm:pt modelId="{C62D1849-87BE-154E-9693-CF9537E13428}" type="pres">
      <dgm:prSet presAssocID="{62284E9A-5467-4346-9187-D99607823355}" presName="hierChild5" presStyleCnt="0"/>
      <dgm:spPr/>
    </dgm:pt>
    <dgm:pt modelId="{9415C096-8B76-AD4B-A3B4-EAB2029C2945}" type="pres">
      <dgm:prSet presAssocID="{DABAA1DD-4C33-024D-AE8C-C69B1AD9C10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93977F2-4015-CF4B-B00F-A4BDF71FD927}" type="pres">
      <dgm:prSet presAssocID="{DCE4794B-1F7E-404A-973D-8070FDD1A86C}" presName="hierRoot2" presStyleCnt="0">
        <dgm:presLayoutVars>
          <dgm:hierBranch val="init"/>
        </dgm:presLayoutVars>
      </dgm:prSet>
      <dgm:spPr/>
    </dgm:pt>
    <dgm:pt modelId="{973745B6-0BFC-C04E-B33A-411D7086E5A1}" type="pres">
      <dgm:prSet presAssocID="{DCE4794B-1F7E-404A-973D-8070FDD1A86C}" presName="rootComposite" presStyleCnt="0"/>
      <dgm:spPr/>
    </dgm:pt>
    <dgm:pt modelId="{F5B4172F-0FCE-DE46-8F4C-46245D73DFCF}" type="pres">
      <dgm:prSet presAssocID="{DCE4794B-1F7E-404A-973D-8070FDD1A86C}" presName="rootText" presStyleLbl="node2" presStyleIdx="1" presStyleCnt="3" custLinFactNeighborX="-2088" custLinFactNeighborY="6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37C64-E61F-0B4D-B98C-6DA083F2426B}" type="pres">
      <dgm:prSet presAssocID="{DCE4794B-1F7E-404A-973D-8070FDD1A86C}" presName="rootConnector" presStyleLbl="node2" presStyleIdx="1" presStyleCnt="3"/>
      <dgm:spPr/>
      <dgm:t>
        <a:bodyPr/>
        <a:lstStyle/>
        <a:p>
          <a:endParaRPr lang="en-US"/>
        </a:p>
      </dgm:t>
    </dgm:pt>
    <dgm:pt modelId="{5977821B-14E4-5342-AC4B-E1C3BAE100C5}" type="pres">
      <dgm:prSet presAssocID="{DCE4794B-1F7E-404A-973D-8070FDD1A86C}" presName="hierChild4" presStyleCnt="0"/>
      <dgm:spPr/>
    </dgm:pt>
    <dgm:pt modelId="{11B121B6-C695-2246-845F-B26FAC681576}" type="pres">
      <dgm:prSet presAssocID="{8A2A187A-2B53-A24B-83D9-83CBC89995D5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B2D1CC1-7584-0B44-9299-97F26A9B26B4}" type="pres">
      <dgm:prSet presAssocID="{647A4B5D-1DE1-CB40-8F4B-C692C06720B8}" presName="hierRoot2" presStyleCnt="0">
        <dgm:presLayoutVars>
          <dgm:hierBranch val="init"/>
        </dgm:presLayoutVars>
      </dgm:prSet>
      <dgm:spPr/>
    </dgm:pt>
    <dgm:pt modelId="{31987FA5-3840-BB46-820C-A5C490C00A43}" type="pres">
      <dgm:prSet presAssocID="{647A4B5D-1DE1-CB40-8F4B-C692C06720B8}" presName="rootComposite" presStyleCnt="0"/>
      <dgm:spPr/>
    </dgm:pt>
    <dgm:pt modelId="{49CE6D9A-A80D-6A49-9A0D-3A92A6DB5E0E}" type="pres">
      <dgm:prSet presAssocID="{647A4B5D-1DE1-CB40-8F4B-C692C06720B8}" presName="rootText" presStyleLbl="node3" presStyleIdx="1" presStyleCnt="3" custLinFactNeighborX="-937" custLinFactNeighborY="-1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F9DEF-8453-8946-AD67-BCB8FE120C9F}" type="pres">
      <dgm:prSet presAssocID="{647A4B5D-1DE1-CB40-8F4B-C692C06720B8}" presName="rootConnector" presStyleLbl="node3" presStyleIdx="1" presStyleCnt="3"/>
      <dgm:spPr/>
      <dgm:t>
        <a:bodyPr/>
        <a:lstStyle/>
        <a:p>
          <a:endParaRPr lang="en-US"/>
        </a:p>
      </dgm:t>
    </dgm:pt>
    <dgm:pt modelId="{E6D31E14-9121-214D-BC73-0FBEA0F5B16A}" type="pres">
      <dgm:prSet presAssocID="{647A4B5D-1DE1-CB40-8F4B-C692C06720B8}" presName="hierChild4" presStyleCnt="0"/>
      <dgm:spPr/>
    </dgm:pt>
    <dgm:pt modelId="{4D62EBA8-5227-DE44-A384-DDBDEA733660}" type="pres">
      <dgm:prSet presAssocID="{BE840AA9-617D-EA44-837A-D843622473DF}" presName="Name37" presStyleLbl="parChTrans1D4" presStyleIdx="0" presStyleCnt="3"/>
      <dgm:spPr/>
      <dgm:t>
        <a:bodyPr/>
        <a:lstStyle/>
        <a:p>
          <a:endParaRPr lang="en-US"/>
        </a:p>
      </dgm:t>
    </dgm:pt>
    <dgm:pt modelId="{4C9CF529-F585-184C-AD9C-620AEBA20FC8}" type="pres">
      <dgm:prSet presAssocID="{31DB7BC7-76F1-024F-BFD0-CE5C7ABC33D6}" presName="hierRoot2" presStyleCnt="0">
        <dgm:presLayoutVars>
          <dgm:hierBranch val="init"/>
        </dgm:presLayoutVars>
      </dgm:prSet>
      <dgm:spPr/>
    </dgm:pt>
    <dgm:pt modelId="{EED9A263-1DA6-054E-BD4D-DCA6DE162EAE}" type="pres">
      <dgm:prSet presAssocID="{31DB7BC7-76F1-024F-BFD0-CE5C7ABC33D6}" presName="rootComposite" presStyleCnt="0"/>
      <dgm:spPr/>
    </dgm:pt>
    <dgm:pt modelId="{BC2222E1-D6AB-9346-BBC1-D37D861A1B8F}" type="pres">
      <dgm:prSet presAssocID="{31DB7BC7-76F1-024F-BFD0-CE5C7ABC33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1469B-0CB8-EA45-A08F-0C3251F3F0C4}" type="pres">
      <dgm:prSet presAssocID="{31DB7BC7-76F1-024F-BFD0-CE5C7ABC33D6}" presName="rootConnector" presStyleLbl="node4" presStyleIdx="0" presStyleCnt="3"/>
      <dgm:spPr/>
      <dgm:t>
        <a:bodyPr/>
        <a:lstStyle/>
        <a:p>
          <a:endParaRPr lang="en-US"/>
        </a:p>
      </dgm:t>
    </dgm:pt>
    <dgm:pt modelId="{2C58497F-F620-E149-B79B-3C562CC80184}" type="pres">
      <dgm:prSet presAssocID="{31DB7BC7-76F1-024F-BFD0-CE5C7ABC33D6}" presName="hierChild4" presStyleCnt="0"/>
      <dgm:spPr/>
    </dgm:pt>
    <dgm:pt modelId="{07DD23E3-2CAD-E144-8063-C9E0AEA89993}" type="pres">
      <dgm:prSet presAssocID="{CD368ECF-4CF4-4C4B-9111-DBCA5027C80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B76DC75E-9D66-B24C-8A8C-9CFE86D6E2F3}" type="pres">
      <dgm:prSet presAssocID="{2A07920C-EEC7-3C4A-8197-0BF17989DF33}" presName="hierRoot2" presStyleCnt="0">
        <dgm:presLayoutVars>
          <dgm:hierBranch val="init"/>
        </dgm:presLayoutVars>
      </dgm:prSet>
      <dgm:spPr/>
    </dgm:pt>
    <dgm:pt modelId="{2122C590-E8F4-4844-9D9C-BE35EFF2BAE9}" type="pres">
      <dgm:prSet presAssocID="{2A07920C-EEC7-3C4A-8197-0BF17989DF33}" presName="rootComposite" presStyleCnt="0"/>
      <dgm:spPr/>
    </dgm:pt>
    <dgm:pt modelId="{3775C0FE-53B2-224D-B446-4A18AC83FAEE}" type="pres">
      <dgm:prSet presAssocID="{2A07920C-EEC7-3C4A-8197-0BF17989DF33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21D2E-6D75-604D-85EB-76138B4B5D15}" type="pres">
      <dgm:prSet presAssocID="{2A07920C-EEC7-3C4A-8197-0BF17989DF33}" presName="rootConnector" presStyleLbl="node4" presStyleIdx="1" presStyleCnt="3"/>
      <dgm:spPr/>
      <dgm:t>
        <a:bodyPr/>
        <a:lstStyle/>
        <a:p>
          <a:endParaRPr lang="en-US"/>
        </a:p>
      </dgm:t>
    </dgm:pt>
    <dgm:pt modelId="{2674C1C6-8879-354C-AD1A-C40760C13FAA}" type="pres">
      <dgm:prSet presAssocID="{2A07920C-EEC7-3C4A-8197-0BF17989DF33}" presName="hierChild4" presStyleCnt="0"/>
      <dgm:spPr/>
    </dgm:pt>
    <dgm:pt modelId="{9C079E58-7EDB-4545-B302-C70A135638CA}" type="pres">
      <dgm:prSet presAssocID="{2A07920C-EEC7-3C4A-8197-0BF17989DF33}" presName="hierChild5" presStyleCnt="0"/>
      <dgm:spPr/>
    </dgm:pt>
    <dgm:pt modelId="{60713E91-DF49-C34A-A38B-2B02224C5A07}" type="pres">
      <dgm:prSet presAssocID="{31DB7BC7-76F1-024F-BFD0-CE5C7ABC33D6}" presName="hierChild5" presStyleCnt="0"/>
      <dgm:spPr/>
    </dgm:pt>
    <dgm:pt modelId="{140CC874-57E8-C64E-93B6-6755D25BF8C3}" type="pres">
      <dgm:prSet presAssocID="{09EA1A2E-8597-6244-9386-BD5418230AB9}" presName="Name37" presStyleLbl="parChTrans1D4" presStyleIdx="2" presStyleCnt="3"/>
      <dgm:spPr/>
      <dgm:t>
        <a:bodyPr/>
        <a:lstStyle/>
        <a:p>
          <a:endParaRPr lang="en-US"/>
        </a:p>
      </dgm:t>
    </dgm:pt>
    <dgm:pt modelId="{591D0394-12D3-2145-A938-7A138CDB5364}" type="pres">
      <dgm:prSet presAssocID="{DD4286E2-ACC0-A642-AE91-8B8B7764282A}" presName="hierRoot2" presStyleCnt="0">
        <dgm:presLayoutVars>
          <dgm:hierBranch val="init"/>
        </dgm:presLayoutVars>
      </dgm:prSet>
      <dgm:spPr/>
    </dgm:pt>
    <dgm:pt modelId="{ED07010B-C67D-C44D-8E6D-E6EBB868023B}" type="pres">
      <dgm:prSet presAssocID="{DD4286E2-ACC0-A642-AE91-8B8B7764282A}" presName="rootComposite" presStyleCnt="0"/>
      <dgm:spPr/>
    </dgm:pt>
    <dgm:pt modelId="{9710ABF5-E6AD-2546-A953-4BC73EEE1BD0}" type="pres">
      <dgm:prSet presAssocID="{DD4286E2-ACC0-A642-AE91-8B8B7764282A}" presName="rootText" presStyleLbl="node4" presStyleIdx="2" presStyleCnt="3" custLinFactNeighborX="2088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E272A-51EE-9942-9A7C-D693C6D23910}" type="pres">
      <dgm:prSet presAssocID="{DD4286E2-ACC0-A642-AE91-8B8B7764282A}" presName="rootConnector" presStyleLbl="node4" presStyleIdx="2" presStyleCnt="3"/>
      <dgm:spPr/>
      <dgm:t>
        <a:bodyPr/>
        <a:lstStyle/>
        <a:p>
          <a:endParaRPr lang="en-US"/>
        </a:p>
      </dgm:t>
    </dgm:pt>
    <dgm:pt modelId="{7AAD5BEB-D458-7A4A-8489-58269728E2CA}" type="pres">
      <dgm:prSet presAssocID="{DD4286E2-ACC0-A642-AE91-8B8B7764282A}" presName="hierChild4" presStyleCnt="0"/>
      <dgm:spPr/>
    </dgm:pt>
    <dgm:pt modelId="{F075316D-18DA-6F46-B563-B7D31FB9B8A0}" type="pres">
      <dgm:prSet presAssocID="{DD4286E2-ACC0-A642-AE91-8B8B7764282A}" presName="hierChild5" presStyleCnt="0"/>
      <dgm:spPr/>
    </dgm:pt>
    <dgm:pt modelId="{01541A4A-4854-DB4D-98EE-EA8DCAE36E8C}" type="pres">
      <dgm:prSet presAssocID="{647A4B5D-1DE1-CB40-8F4B-C692C06720B8}" presName="hierChild5" presStyleCnt="0"/>
      <dgm:spPr/>
    </dgm:pt>
    <dgm:pt modelId="{7D5FD347-88CC-FC4B-9FFC-25B44548958B}" type="pres">
      <dgm:prSet presAssocID="{DCE4794B-1F7E-404A-973D-8070FDD1A86C}" presName="hierChild5" presStyleCnt="0"/>
      <dgm:spPr/>
    </dgm:pt>
    <dgm:pt modelId="{8B17CAF2-9F63-4944-A8D6-CD0CF74F3665}" type="pres">
      <dgm:prSet presAssocID="{A2349D21-459B-1C40-9C54-98416352059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449C496-5B2E-2248-85EA-A383592E85CD}" type="pres">
      <dgm:prSet presAssocID="{790E02D8-DB19-ED43-A303-7254D7B40B7B}" presName="hierRoot2" presStyleCnt="0">
        <dgm:presLayoutVars>
          <dgm:hierBranch val="init"/>
        </dgm:presLayoutVars>
      </dgm:prSet>
      <dgm:spPr/>
    </dgm:pt>
    <dgm:pt modelId="{CC8A4788-25BF-9F48-AFC0-15F354BC91ED}" type="pres">
      <dgm:prSet presAssocID="{790E02D8-DB19-ED43-A303-7254D7B40B7B}" presName="rootComposite" presStyleCnt="0"/>
      <dgm:spPr/>
    </dgm:pt>
    <dgm:pt modelId="{561549DF-34F8-5248-8D18-4D2F56C94332}" type="pres">
      <dgm:prSet presAssocID="{790E02D8-DB19-ED43-A303-7254D7B40B7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BF07F-DEDA-CB4A-9CB6-AD2B63A2B13C}" type="pres">
      <dgm:prSet presAssocID="{790E02D8-DB19-ED43-A303-7254D7B40B7B}" presName="rootConnector" presStyleLbl="node2" presStyleIdx="2" presStyleCnt="3"/>
      <dgm:spPr/>
      <dgm:t>
        <a:bodyPr/>
        <a:lstStyle/>
        <a:p>
          <a:endParaRPr lang="en-US"/>
        </a:p>
      </dgm:t>
    </dgm:pt>
    <dgm:pt modelId="{69BD1CC4-8D29-D740-B5DF-EC8D4DA1258F}" type="pres">
      <dgm:prSet presAssocID="{790E02D8-DB19-ED43-A303-7254D7B40B7B}" presName="hierChild4" presStyleCnt="0"/>
      <dgm:spPr/>
    </dgm:pt>
    <dgm:pt modelId="{7DD2471D-502F-A846-A9C0-E6E8820691F1}" type="pres">
      <dgm:prSet presAssocID="{FF912B8A-ED63-2443-BCDE-D44A91D5CC6C}" presName="Name37" presStyleLbl="parChTrans1D3" presStyleIdx="2" presStyleCnt="3"/>
      <dgm:spPr/>
      <dgm:t>
        <a:bodyPr/>
        <a:lstStyle/>
        <a:p>
          <a:endParaRPr lang="en-US"/>
        </a:p>
      </dgm:t>
    </dgm:pt>
    <dgm:pt modelId="{2E7EAC7E-BA1E-734D-B6E5-A9B6075EC1CC}" type="pres">
      <dgm:prSet presAssocID="{D836F551-4940-5942-B914-C3E2F28344F9}" presName="hierRoot2" presStyleCnt="0">
        <dgm:presLayoutVars>
          <dgm:hierBranch val="init"/>
        </dgm:presLayoutVars>
      </dgm:prSet>
      <dgm:spPr/>
    </dgm:pt>
    <dgm:pt modelId="{B2560119-9BFA-E14E-BBF1-278364504D0C}" type="pres">
      <dgm:prSet presAssocID="{D836F551-4940-5942-B914-C3E2F28344F9}" presName="rootComposite" presStyleCnt="0"/>
      <dgm:spPr/>
    </dgm:pt>
    <dgm:pt modelId="{BB414A86-DBF8-4F42-8298-D82A644B153E}" type="pres">
      <dgm:prSet presAssocID="{D836F551-4940-5942-B914-C3E2F28344F9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FF9BD9-56AE-EA4A-9171-F943B3E00869}" type="pres">
      <dgm:prSet presAssocID="{D836F551-4940-5942-B914-C3E2F28344F9}" presName="rootConnector" presStyleLbl="node3" presStyleIdx="2" presStyleCnt="3"/>
      <dgm:spPr/>
      <dgm:t>
        <a:bodyPr/>
        <a:lstStyle/>
        <a:p>
          <a:endParaRPr lang="en-US"/>
        </a:p>
      </dgm:t>
    </dgm:pt>
    <dgm:pt modelId="{528BE85E-3CAE-104F-9F81-DEA7CE04DEB3}" type="pres">
      <dgm:prSet presAssocID="{D836F551-4940-5942-B914-C3E2F28344F9}" presName="hierChild4" presStyleCnt="0"/>
      <dgm:spPr/>
    </dgm:pt>
    <dgm:pt modelId="{B890BA87-8A6F-1F49-90AA-C3F25F22E6B6}" type="pres">
      <dgm:prSet presAssocID="{D836F551-4940-5942-B914-C3E2F28344F9}" presName="hierChild5" presStyleCnt="0"/>
      <dgm:spPr/>
    </dgm:pt>
    <dgm:pt modelId="{276CA26F-6829-6D45-9D62-E488B03DF32A}" type="pres">
      <dgm:prSet presAssocID="{790E02D8-DB19-ED43-A303-7254D7B40B7B}" presName="hierChild5" presStyleCnt="0"/>
      <dgm:spPr/>
    </dgm:pt>
    <dgm:pt modelId="{E19B62EA-7FED-3042-8891-4DDED2C4E285}" type="pres">
      <dgm:prSet presAssocID="{FE9F3F46-474D-B94D-ADE0-F1BF9B347906}" presName="hierChild3" presStyleCnt="0"/>
      <dgm:spPr/>
    </dgm:pt>
  </dgm:ptLst>
  <dgm:cxnLst>
    <dgm:cxn modelId="{8F798C1A-24C0-4B4A-A8D4-D7E29D6F221A}" type="presOf" srcId="{C70612FE-0428-354E-92F6-22F7BB519678}" destId="{E70F86BC-26DC-3B40-9373-83F457C4488A}" srcOrd="0" destOrd="0" presId="urn:microsoft.com/office/officeart/2005/8/layout/orgChart1"/>
    <dgm:cxn modelId="{FDDCC9DD-4F74-C344-801E-F548CCFFE04B}" srcId="{62284E9A-5467-4346-9187-D99607823355}" destId="{0A66E845-F6D0-9549-8AC6-36A8215C005C}" srcOrd="0" destOrd="0" parTransId="{C70612FE-0428-354E-92F6-22F7BB519678}" sibTransId="{E332EA67-E55E-CE42-98E2-AA3690F89D9A}"/>
    <dgm:cxn modelId="{E8252517-E50D-764F-BD49-7F7718B15C6E}" srcId="{647A4B5D-1DE1-CB40-8F4B-C692C06720B8}" destId="{31DB7BC7-76F1-024F-BFD0-CE5C7ABC33D6}" srcOrd="0" destOrd="0" parTransId="{BE840AA9-617D-EA44-837A-D843622473DF}" sibTransId="{42A70350-41C8-E04C-9D78-66691781C25D}"/>
    <dgm:cxn modelId="{12BFEB08-EA0F-9749-BECF-06202E3323CE}" type="presOf" srcId="{46F0EFCC-DC39-3944-A998-E2E86BBE7F0F}" destId="{CB4AF5FD-54EC-6046-A685-6A28DA3B72A0}" srcOrd="0" destOrd="0" presId="urn:microsoft.com/office/officeart/2005/8/layout/orgChart1"/>
    <dgm:cxn modelId="{0A531124-A966-E942-BF84-2B8080B0CF81}" srcId="{4E6CACD1-2160-8E4D-9D52-35B3AAF871C4}" destId="{FE9F3F46-474D-B94D-ADE0-F1BF9B347906}" srcOrd="0" destOrd="0" parTransId="{F6505EE4-76C6-1749-9D84-4D571338A863}" sibTransId="{5935F276-833D-F642-8DAA-3FF4429AB383}"/>
    <dgm:cxn modelId="{586817D1-8B4C-794F-A448-709C3984317F}" type="presOf" srcId="{DD4286E2-ACC0-A642-AE91-8B8B7764282A}" destId="{BBFE272A-51EE-9942-9A7C-D693C6D23910}" srcOrd="1" destOrd="0" presId="urn:microsoft.com/office/officeart/2005/8/layout/orgChart1"/>
    <dgm:cxn modelId="{BEF2C020-34AC-0E41-A83E-935A879A3B9A}" srcId="{DCE4794B-1F7E-404A-973D-8070FDD1A86C}" destId="{647A4B5D-1DE1-CB40-8F4B-C692C06720B8}" srcOrd="0" destOrd="0" parTransId="{8A2A187A-2B53-A24B-83D9-83CBC89995D5}" sibTransId="{489FE015-D41C-B942-84FE-75D0F97BD049}"/>
    <dgm:cxn modelId="{B7F0E19B-2060-6E49-ACB1-3732EBD4EDB4}" type="presOf" srcId="{2A07920C-EEC7-3C4A-8197-0BF17989DF33}" destId="{3775C0FE-53B2-224D-B446-4A18AC83FAEE}" srcOrd="0" destOrd="0" presId="urn:microsoft.com/office/officeart/2005/8/layout/orgChart1"/>
    <dgm:cxn modelId="{13E0036A-7866-564F-8989-B6B086014EA9}" type="presOf" srcId="{FF912B8A-ED63-2443-BCDE-D44A91D5CC6C}" destId="{7DD2471D-502F-A846-A9C0-E6E8820691F1}" srcOrd="0" destOrd="0" presId="urn:microsoft.com/office/officeart/2005/8/layout/orgChart1"/>
    <dgm:cxn modelId="{5CBFE1C2-2E5B-524A-B45C-048A450CDE6A}" srcId="{FE9F3F46-474D-B94D-ADE0-F1BF9B347906}" destId="{790E02D8-DB19-ED43-A303-7254D7B40B7B}" srcOrd="2" destOrd="0" parTransId="{A2349D21-459B-1C40-9C54-98416352059F}" sibTransId="{00050DE8-BC49-BF46-BF2E-7118AF7346C2}"/>
    <dgm:cxn modelId="{EA60D7A0-1F4D-4842-B72D-396DDF53EBEE}" srcId="{FE9F3F46-474D-B94D-ADE0-F1BF9B347906}" destId="{62284E9A-5467-4346-9187-D99607823355}" srcOrd="0" destOrd="0" parTransId="{46F0EFCC-DC39-3944-A998-E2E86BBE7F0F}" sibTransId="{D450C912-C856-3D4A-B71E-C622FE3F71D7}"/>
    <dgm:cxn modelId="{1EBD3940-2A64-7F49-8A4A-437E0AB9A539}" type="presOf" srcId="{D836F551-4940-5942-B914-C3E2F28344F9}" destId="{BB414A86-DBF8-4F42-8298-D82A644B153E}" srcOrd="0" destOrd="0" presId="urn:microsoft.com/office/officeart/2005/8/layout/orgChart1"/>
    <dgm:cxn modelId="{CCD9CBEA-600A-4C46-9FFA-B3C2038613B4}" srcId="{790E02D8-DB19-ED43-A303-7254D7B40B7B}" destId="{D836F551-4940-5942-B914-C3E2F28344F9}" srcOrd="0" destOrd="0" parTransId="{FF912B8A-ED63-2443-BCDE-D44A91D5CC6C}" sibTransId="{08EC608D-DAEB-7747-AC62-49C25A7F4446}"/>
    <dgm:cxn modelId="{589AA6DA-E2E2-A745-AA5E-59E0F225F770}" type="presOf" srcId="{2A07920C-EEC7-3C4A-8197-0BF17989DF33}" destId="{22E21D2E-6D75-604D-85EB-76138B4B5D15}" srcOrd="1" destOrd="0" presId="urn:microsoft.com/office/officeart/2005/8/layout/orgChart1"/>
    <dgm:cxn modelId="{2A48294D-ACD9-4B42-AA44-67319940FC25}" type="presOf" srcId="{790E02D8-DB19-ED43-A303-7254D7B40B7B}" destId="{295BF07F-DEDA-CB4A-9CB6-AD2B63A2B13C}" srcOrd="1" destOrd="0" presId="urn:microsoft.com/office/officeart/2005/8/layout/orgChart1"/>
    <dgm:cxn modelId="{9EC317AC-099C-8F4A-B823-49C49FDC2910}" type="presOf" srcId="{DCE4794B-1F7E-404A-973D-8070FDD1A86C}" destId="{F5B4172F-0FCE-DE46-8F4C-46245D73DFCF}" srcOrd="0" destOrd="0" presId="urn:microsoft.com/office/officeart/2005/8/layout/orgChart1"/>
    <dgm:cxn modelId="{87D92AFA-46C3-064A-BA7F-2F1898656D19}" type="presOf" srcId="{DABAA1DD-4C33-024D-AE8C-C69B1AD9C102}" destId="{9415C096-8B76-AD4B-A3B4-EAB2029C2945}" srcOrd="0" destOrd="0" presId="urn:microsoft.com/office/officeart/2005/8/layout/orgChart1"/>
    <dgm:cxn modelId="{87656193-0B5D-134C-8441-EF3FB752E89C}" type="presOf" srcId="{0A66E845-F6D0-9549-8AC6-36A8215C005C}" destId="{C1D167A7-C102-3F4B-A8EF-3E1A594A550A}" srcOrd="0" destOrd="0" presId="urn:microsoft.com/office/officeart/2005/8/layout/orgChart1"/>
    <dgm:cxn modelId="{D364B036-9D58-1A4F-960E-CB229A8C2D48}" srcId="{FE9F3F46-474D-B94D-ADE0-F1BF9B347906}" destId="{DCE4794B-1F7E-404A-973D-8070FDD1A86C}" srcOrd="1" destOrd="0" parTransId="{DABAA1DD-4C33-024D-AE8C-C69B1AD9C102}" sibTransId="{BDCBB738-5C21-A24E-817C-05BC93C71C0E}"/>
    <dgm:cxn modelId="{B0968B11-0D93-7245-ACFC-F4048EA8D311}" type="presOf" srcId="{790E02D8-DB19-ED43-A303-7254D7B40B7B}" destId="{561549DF-34F8-5248-8D18-4D2F56C94332}" srcOrd="0" destOrd="0" presId="urn:microsoft.com/office/officeart/2005/8/layout/orgChart1"/>
    <dgm:cxn modelId="{9AA574E5-1109-CD48-B87B-888BD5F92208}" type="presOf" srcId="{D836F551-4940-5942-B914-C3E2F28344F9}" destId="{0DFF9BD9-56AE-EA4A-9171-F943B3E00869}" srcOrd="1" destOrd="0" presId="urn:microsoft.com/office/officeart/2005/8/layout/orgChart1"/>
    <dgm:cxn modelId="{1E8EE3A4-74DF-DA48-80B6-57FEE8A23CCE}" type="presOf" srcId="{62284E9A-5467-4346-9187-D99607823355}" destId="{B0D6FA01-1FDD-B441-9783-361E3577B371}" srcOrd="0" destOrd="0" presId="urn:microsoft.com/office/officeart/2005/8/layout/orgChart1"/>
    <dgm:cxn modelId="{04CD1858-6FF6-7F43-9700-A493F5DFE236}" type="presOf" srcId="{DCE4794B-1F7E-404A-973D-8070FDD1A86C}" destId="{F6E37C64-E61F-0B4D-B98C-6DA083F2426B}" srcOrd="1" destOrd="0" presId="urn:microsoft.com/office/officeart/2005/8/layout/orgChart1"/>
    <dgm:cxn modelId="{67F653CB-0C87-B946-BFB2-64F018D722FA}" type="presOf" srcId="{62284E9A-5467-4346-9187-D99607823355}" destId="{1F358E68-18D2-4B43-8BDF-DBD364A44688}" srcOrd="1" destOrd="0" presId="urn:microsoft.com/office/officeart/2005/8/layout/orgChart1"/>
    <dgm:cxn modelId="{50DB7768-7C04-8B48-A830-8F1283A38917}" type="presOf" srcId="{8A2A187A-2B53-A24B-83D9-83CBC89995D5}" destId="{11B121B6-C695-2246-845F-B26FAC681576}" srcOrd="0" destOrd="0" presId="urn:microsoft.com/office/officeart/2005/8/layout/orgChart1"/>
    <dgm:cxn modelId="{617CC474-A0D0-484F-9A93-4F80A6C7EB4C}" type="presOf" srcId="{09EA1A2E-8597-6244-9386-BD5418230AB9}" destId="{140CC874-57E8-C64E-93B6-6755D25BF8C3}" srcOrd="0" destOrd="0" presId="urn:microsoft.com/office/officeart/2005/8/layout/orgChart1"/>
    <dgm:cxn modelId="{A94CDD01-D257-EE48-85B4-3434B738C701}" type="presOf" srcId="{647A4B5D-1DE1-CB40-8F4B-C692C06720B8}" destId="{49CE6D9A-A80D-6A49-9A0D-3A92A6DB5E0E}" srcOrd="0" destOrd="0" presId="urn:microsoft.com/office/officeart/2005/8/layout/orgChart1"/>
    <dgm:cxn modelId="{38491BA6-A897-1547-9EFC-F01FD58375A0}" type="presOf" srcId="{CD368ECF-4CF4-4C4B-9111-DBCA5027C805}" destId="{07DD23E3-2CAD-E144-8063-C9E0AEA89993}" srcOrd="0" destOrd="0" presId="urn:microsoft.com/office/officeart/2005/8/layout/orgChart1"/>
    <dgm:cxn modelId="{D408B3D2-6AB5-3E45-869C-92593CA8523E}" srcId="{647A4B5D-1DE1-CB40-8F4B-C692C06720B8}" destId="{DD4286E2-ACC0-A642-AE91-8B8B7764282A}" srcOrd="1" destOrd="0" parTransId="{09EA1A2E-8597-6244-9386-BD5418230AB9}" sibTransId="{C47A8F66-4169-7A4E-9868-072DA83CBE55}"/>
    <dgm:cxn modelId="{8659A7B1-D1A5-FD44-9EE5-68879F2AE6FB}" type="presOf" srcId="{FE9F3F46-474D-B94D-ADE0-F1BF9B347906}" destId="{2EBAD24F-8835-904D-9F93-7B93B383805B}" srcOrd="0" destOrd="0" presId="urn:microsoft.com/office/officeart/2005/8/layout/orgChart1"/>
    <dgm:cxn modelId="{7DF37C56-FBB3-5F4B-80FB-D5DBE7D94707}" srcId="{31DB7BC7-76F1-024F-BFD0-CE5C7ABC33D6}" destId="{2A07920C-EEC7-3C4A-8197-0BF17989DF33}" srcOrd="0" destOrd="0" parTransId="{CD368ECF-4CF4-4C4B-9111-DBCA5027C805}" sibTransId="{A9DC9118-EEE2-CF45-A8FA-8BE8F43431B8}"/>
    <dgm:cxn modelId="{7ABA2E70-5205-EC46-9DA9-0AC834507AF7}" type="presOf" srcId="{647A4B5D-1DE1-CB40-8F4B-C692C06720B8}" destId="{8F7F9DEF-8453-8946-AD67-BCB8FE120C9F}" srcOrd="1" destOrd="0" presId="urn:microsoft.com/office/officeart/2005/8/layout/orgChart1"/>
    <dgm:cxn modelId="{31BE67F0-CBFF-4F42-84C1-AE9680690EA7}" type="presOf" srcId="{FE9F3F46-474D-B94D-ADE0-F1BF9B347906}" destId="{9ECA7975-B218-A24A-82AD-BE580A6BF1E8}" srcOrd="1" destOrd="0" presId="urn:microsoft.com/office/officeart/2005/8/layout/orgChart1"/>
    <dgm:cxn modelId="{66EDAAFC-CCBA-474D-97C1-E7BDEBC97DA4}" type="presOf" srcId="{31DB7BC7-76F1-024F-BFD0-CE5C7ABC33D6}" destId="{20B1469B-0CB8-EA45-A08F-0C3251F3F0C4}" srcOrd="1" destOrd="0" presId="urn:microsoft.com/office/officeart/2005/8/layout/orgChart1"/>
    <dgm:cxn modelId="{EF029161-0CF2-7444-9D87-B5C91F0E8183}" type="presOf" srcId="{0A66E845-F6D0-9549-8AC6-36A8215C005C}" destId="{7BC138A3-AB74-2343-AAF9-095848145283}" srcOrd="1" destOrd="0" presId="urn:microsoft.com/office/officeart/2005/8/layout/orgChart1"/>
    <dgm:cxn modelId="{4BB1481B-1F50-7E49-91E0-13ABF5F42879}" type="presOf" srcId="{A2349D21-459B-1C40-9C54-98416352059F}" destId="{8B17CAF2-9F63-4944-A8D6-CD0CF74F3665}" srcOrd="0" destOrd="0" presId="urn:microsoft.com/office/officeart/2005/8/layout/orgChart1"/>
    <dgm:cxn modelId="{6CD1DB64-5941-AF45-9604-122AF1FF8826}" type="presOf" srcId="{DD4286E2-ACC0-A642-AE91-8B8B7764282A}" destId="{9710ABF5-E6AD-2546-A953-4BC73EEE1BD0}" srcOrd="0" destOrd="0" presId="urn:microsoft.com/office/officeart/2005/8/layout/orgChart1"/>
    <dgm:cxn modelId="{AFE306D4-F5D3-CC43-8BDB-388A3A1DF730}" type="presOf" srcId="{BE840AA9-617D-EA44-837A-D843622473DF}" destId="{4D62EBA8-5227-DE44-A384-DDBDEA733660}" srcOrd="0" destOrd="0" presId="urn:microsoft.com/office/officeart/2005/8/layout/orgChart1"/>
    <dgm:cxn modelId="{721B2240-77A4-8C41-BFF0-4E7FEF5DE71C}" type="presOf" srcId="{4E6CACD1-2160-8E4D-9D52-35B3AAF871C4}" destId="{620C2656-72D0-DF4F-930A-BBC9A19F7A86}" srcOrd="0" destOrd="0" presId="urn:microsoft.com/office/officeart/2005/8/layout/orgChart1"/>
    <dgm:cxn modelId="{BA1CCDD3-48F4-BC4D-9EAB-26832CA81651}" type="presOf" srcId="{31DB7BC7-76F1-024F-BFD0-CE5C7ABC33D6}" destId="{BC2222E1-D6AB-9346-BBC1-D37D861A1B8F}" srcOrd="0" destOrd="0" presId="urn:microsoft.com/office/officeart/2005/8/layout/orgChart1"/>
    <dgm:cxn modelId="{20086F2C-AC4F-E040-8101-F3874A843A76}" type="presParOf" srcId="{620C2656-72D0-DF4F-930A-BBC9A19F7A86}" destId="{8AC03AED-54D5-5449-9A1A-A28C73A64D32}" srcOrd="0" destOrd="0" presId="urn:microsoft.com/office/officeart/2005/8/layout/orgChart1"/>
    <dgm:cxn modelId="{AAA115AA-C862-CC40-8A70-BCE95276F176}" type="presParOf" srcId="{8AC03AED-54D5-5449-9A1A-A28C73A64D32}" destId="{B7C2F9CA-20E7-F846-8A17-037315735964}" srcOrd="0" destOrd="0" presId="urn:microsoft.com/office/officeart/2005/8/layout/orgChart1"/>
    <dgm:cxn modelId="{D9910623-49F0-8F4B-8048-8A30F13C7DA5}" type="presParOf" srcId="{B7C2F9CA-20E7-F846-8A17-037315735964}" destId="{2EBAD24F-8835-904D-9F93-7B93B383805B}" srcOrd="0" destOrd="0" presId="urn:microsoft.com/office/officeart/2005/8/layout/orgChart1"/>
    <dgm:cxn modelId="{5229A8F3-AE2B-004C-BE15-C556FBCC6DB9}" type="presParOf" srcId="{B7C2F9CA-20E7-F846-8A17-037315735964}" destId="{9ECA7975-B218-A24A-82AD-BE580A6BF1E8}" srcOrd="1" destOrd="0" presId="urn:microsoft.com/office/officeart/2005/8/layout/orgChart1"/>
    <dgm:cxn modelId="{FAF394F0-D1DF-A847-BB00-5FC5ABEB6AF1}" type="presParOf" srcId="{8AC03AED-54D5-5449-9A1A-A28C73A64D32}" destId="{93345C41-C305-A34B-8625-8EDF5C93F3FC}" srcOrd="1" destOrd="0" presId="urn:microsoft.com/office/officeart/2005/8/layout/orgChart1"/>
    <dgm:cxn modelId="{525881FA-3CB5-9046-B2C9-0E8DDD28735C}" type="presParOf" srcId="{93345C41-C305-A34B-8625-8EDF5C93F3FC}" destId="{CB4AF5FD-54EC-6046-A685-6A28DA3B72A0}" srcOrd="0" destOrd="0" presId="urn:microsoft.com/office/officeart/2005/8/layout/orgChart1"/>
    <dgm:cxn modelId="{403E3B81-0540-BC47-9419-B445258EC724}" type="presParOf" srcId="{93345C41-C305-A34B-8625-8EDF5C93F3FC}" destId="{A02BFA3C-EC1B-0745-8E92-1F8A0CB9192B}" srcOrd="1" destOrd="0" presId="urn:microsoft.com/office/officeart/2005/8/layout/orgChart1"/>
    <dgm:cxn modelId="{A83741EF-D4D9-0C4D-9666-925A01FAACF7}" type="presParOf" srcId="{A02BFA3C-EC1B-0745-8E92-1F8A0CB9192B}" destId="{FB1C57A8-5CC1-7746-8BF7-F195BE70C010}" srcOrd="0" destOrd="0" presId="urn:microsoft.com/office/officeart/2005/8/layout/orgChart1"/>
    <dgm:cxn modelId="{DFBBEA56-893A-3246-AC92-BF7B25C37B35}" type="presParOf" srcId="{FB1C57A8-5CC1-7746-8BF7-F195BE70C010}" destId="{B0D6FA01-1FDD-B441-9783-361E3577B371}" srcOrd="0" destOrd="0" presId="urn:microsoft.com/office/officeart/2005/8/layout/orgChart1"/>
    <dgm:cxn modelId="{28E9E84F-4FE1-AE48-BBC0-4567638402BC}" type="presParOf" srcId="{FB1C57A8-5CC1-7746-8BF7-F195BE70C010}" destId="{1F358E68-18D2-4B43-8BDF-DBD364A44688}" srcOrd="1" destOrd="0" presId="urn:microsoft.com/office/officeart/2005/8/layout/orgChart1"/>
    <dgm:cxn modelId="{B7BCFD2E-80E9-404E-807F-C8520BE06FF7}" type="presParOf" srcId="{A02BFA3C-EC1B-0745-8E92-1F8A0CB9192B}" destId="{6A11AC4D-AA79-6C4F-961C-A94B79BE4E15}" srcOrd="1" destOrd="0" presId="urn:microsoft.com/office/officeart/2005/8/layout/orgChart1"/>
    <dgm:cxn modelId="{3907086C-5721-374D-8DE7-6AD6B919E9CB}" type="presParOf" srcId="{6A11AC4D-AA79-6C4F-961C-A94B79BE4E15}" destId="{E70F86BC-26DC-3B40-9373-83F457C4488A}" srcOrd="0" destOrd="0" presId="urn:microsoft.com/office/officeart/2005/8/layout/orgChart1"/>
    <dgm:cxn modelId="{010DEE55-9392-8340-B300-3AA7D76C4ACF}" type="presParOf" srcId="{6A11AC4D-AA79-6C4F-961C-A94B79BE4E15}" destId="{81BA9129-FB6D-C945-A48F-D20DC5D82565}" srcOrd="1" destOrd="0" presId="urn:microsoft.com/office/officeart/2005/8/layout/orgChart1"/>
    <dgm:cxn modelId="{32F3A707-70C9-9A4F-9675-CA4A5225902F}" type="presParOf" srcId="{81BA9129-FB6D-C945-A48F-D20DC5D82565}" destId="{E59BB313-AE8E-7E4A-9698-A8C5E969F6FB}" srcOrd="0" destOrd="0" presId="urn:microsoft.com/office/officeart/2005/8/layout/orgChart1"/>
    <dgm:cxn modelId="{08C83340-5D09-2449-A0AD-9F30B4BFF68D}" type="presParOf" srcId="{E59BB313-AE8E-7E4A-9698-A8C5E969F6FB}" destId="{C1D167A7-C102-3F4B-A8EF-3E1A594A550A}" srcOrd="0" destOrd="0" presId="urn:microsoft.com/office/officeart/2005/8/layout/orgChart1"/>
    <dgm:cxn modelId="{90EE53EA-858E-2B41-8641-EC2EA92E0DCD}" type="presParOf" srcId="{E59BB313-AE8E-7E4A-9698-A8C5E969F6FB}" destId="{7BC138A3-AB74-2343-AAF9-095848145283}" srcOrd="1" destOrd="0" presId="urn:microsoft.com/office/officeart/2005/8/layout/orgChart1"/>
    <dgm:cxn modelId="{79B7B75B-731A-404D-A1C4-08C673D5E9DB}" type="presParOf" srcId="{81BA9129-FB6D-C945-A48F-D20DC5D82565}" destId="{D7F7E815-5D09-AE45-BA49-654342B5E3B6}" srcOrd="1" destOrd="0" presId="urn:microsoft.com/office/officeart/2005/8/layout/orgChart1"/>
    <dgm:cxn modelId="{84D16A92-6783-D945-B27F-5400A124723A}" type="presParOf" srcId="{81BA9129-FB6D-C945-A48F-D20DC5D82565}" destId="{EEED50DD-77F4-7C4E-BC85-BD753048A16A}" srcOrd="2" destOrd="0" presId="urn:microsoft.com/office/officeart/2005/8/layout/orgChart1"/>
    <dgm:cxn modelId="{55766E4A-B09A-964E-919D-A015BA7D92E3}" type="presParOf" srcId="{A02BFA3C-EC1B-0745-8E92-1F8A0CB9192B}" destId="{C62D1849-87BE-154E-9693-CF9537E13428}" srcOrd="2" destOrd="0" presId="urn:microsoft.com/office/officeart/2005/8/layout/orgChart1"/>
    <dgm:cxn modelId="{D6D820FF-1188-3941-966D-0C677D063712}" type="presParOf" srcId="{93345C41-C305-A34B-8625-8EDF5C93F3FC}" destId="{9415C096-8B76-AD4B-A3B4-EAB2029C2945}" srcOrd="2" destOrd="0" presId="urn:microsoft.com/office/officeart/2005/8/layout/orgChart1"/>
    <dgm:cxn modelId="{0F8BE4A6-21FD-A34B-AB5B-3D1B151D6023}" type="presParOf" srcId="{93345C41-C305-A34B-8625-8EDF5C93F3FC}" destId="{193977F2-4015-CF4B-B00F-A4BDF71FD927}" srcOrd="3" destOrd="0" presId="urn:microsoft.com/office/officeart/2005/8/layout/orgChart1"/>
    <dgm:cxn modelId="{100A776C-4A27-F142-8B2D-A6DF887A9BFB}" type="presParOf" srcId="{193977F2-4015-CF4B-B00F-A4BDF71FD927}" destId="{973745B6-0BFC-C04E-B33A-411D7086E5A1}" srcOrd="0" destOrd="0" presId="urn:microsoft.com/office/officeart/2005/8/layout/orgChart1"/>
    <dgm:cxn modelId="{040E8C66-22E0-554D-8DFF-5C0B807E08E4}" type="presParOf" srcId="{973745B6-0BFC-C04E-B33A-411D7086E5A1}" destId="{F5B4172F-0FCE-DE46-8F4C-46245D73DFCF}" srcOrd="0" destOrd="0" presId="urn:microsoft.com/office/officeart/2005/8/layout/orgChart1"/>
    <dgm:cxn modelId="{6F717A55-4EDE-C64D-AC4F-CA5500AAC040}" type="presParOf" srcId="{973745B6-0BFC-C04E-B33A-411D7086E5A1}" destId="{F6E37C64-E61F-0B4D-B98C-6DA083F2426B}" srcOrd="1" destOrd="0" presId="urn:microsoft.com/office/officeart/2005/8/layout/orgChart1"/>
    <dgm:cxn modelId="{07E41E94-8C03-DF48-BA3D-8E374A85F873}" type="presParOf" srcId="{193977F2-4015-CF4B-B00F-A4BDF71FD927}" destId="{5977821B-14E4-5342-AC4B-E1C3BAE100C5}" srcOrd="1" destOrd="0" presId="urn:microsoft.com/office/officeart/2005/8/layout/orgChart1"/>
    <dgm:cxn modelId="{6080D390-4F70-7641-8618-B53C700CF858}" type="presParOf" srcId="{5977821B-14E4-5342-AC4B-E1C3BAE100C5}" destId="{11B121B6-C695-2246-845F-B26FAC681576}" srcOrd="0" destOrd="0" presId="urn:microsoft.com/office/officeart/2005/8/layout/orgChart1"/>
    <dgm:cxn modelId="{5F87A205-F359-F04E-B786-F4ABD66A5940}" type="presParOf" srcId="{5977821B-14E4-5342-AC4B-E1C3BAE100C5}" destId="{7B2D1CC1-7584-0B44-9299-97F26A9B26B4}" srcOrd="1" destOrd="0" presId="urn:microsoft.com/office/officeart/2005/8/layout/orgChart1"/>
    <dgm:cxn modelId="{CEB57ECA-5AF1-FB46-8B3D-FE7718569562}" type="presParOf" srcId="{7B2D1CC1-7584-0B44-9299-97F26A9B26B4}" destId="{31987FA5-3840-BB46-820C-A5C490C00A43}" srcOrd="0" destOrd="0" presId="urn:microsoft.com/office/officeart/2005/8/layout/orgChart1"/>
    <dgm:cxn modelId="{CA5C7CDE-C2BA-B244-B167-0632A1DC33C3}" type="presParOf" srcId="{31987FA5-3840-BB46-820C-A5C490C00A43}" destId="{49CE6D9A-A80D-6A49-9A0D-3A92A6DB5E0E}" srcOrd="0" destOrd="0" presId="urn:microsoft.com/office/officeart/2005/8/layout/orgChart1"/>
    <dgm:cxn modelId="{7165EA07-3162-1147-B943-F884D48E694E}" type="presParOf" srcId="{31987FA5-3840-BB46-820C-A5C490C00A43}" destId="{8F7F9DEF-8453-8946-AD67-BCB8FE120C9F}" srcOrd="1" destOrd="0" presId="urn:microsoft.com/office/officeart/2005/8/layout/orgChart1"/>
    <dgm:cxn modelId="{EAD27A8B-F8C7-0A41-9066-40EDC452D2CB}" type="presParOf" srcId="{7B2D1CC1-7584-0B44-9299-97F26A9B26B4}" destId="{E6D31E14-9121-214D-BC73-0FBEA0F5B16A}" srcOrd="1" destOrd="0" presId="urn:microsoft.com/office/officeart/2005/8/layout/orgChart1"/>
    <dgm:cxn modelId="{43BDBD03-4868-F54A-A7D6-6C992B3AC73C}" type="presParOf" srcId="{E6D31E14-9121-214D-BC73-0FBEA0F5B16A}" destId="{4D62EBA8-5227-DE44-A384-DDBDEA733660}" srcOrd="0" destOrd="0" presId="urn:microsoft.com/office/officeart/2005/8/layout/orgChart1"/>
    <dgm:cxn modelId="{195781F3-E83D-7A40-92D7-5E28584D7A41}" type="presParOf" srcId="{E6D31E14-9121-214D-BC73-0FBEA0F5B16A}" destId="{4C9CF529-F585-184C-AD9C-620AEBA20FC8}" srcOrd="1" destOrd="0" presId="urn:microsoft.com/office/officeart/2005/8/layout/orgChart1"/>
    <dgm:cxn modelId="{2F1D8A70-FC42-FF40-987E-749BF73AC95F}" type="presParOf" srcId="{4C9CF529-F585-184C-AD9C-620AEBA20FC8}" destId="{EED9A263-1DA6-054E-BD4D-DCA6DE162EAE}" srcOrd="0" destOrd="0" presId="urn:microsoft.com/office/officeart/2005/8/layout/orgChart1"/>
    <dgm:cxn modelId="{92116631-3A94-CE4D-A3B9-823C3052F522}" type="presParOf" srcId="{EED9A263-1DA6-054E-BD4D-DCA6DE162EAE}" destId="{BC2222E1-D6AB-9346-BBC1-D37D861A1B8F}" srcOrd="0" destOrd="0" presId="urn:microsoft.com/office/officeart/2005/8/layout/orgChart1"/>
    <dgm:cxn modelId="{2F72B32C-5321-C94F-A357-5A093ABB7438}" type="presParOf" srcId="{EED9A263-1DA6-054E-BD4D-DCA6DE162EAE}" destId="{20B1469B-0CB8-EA45-A08F-0C3251F3F0C4}" srcOrd="1" destOrd="0" presId="urn:microsoft.com/office/officeart/2005/8/layout/orgChart1"/>
    <dgm:cxn modelId="{60057050-A4D6-3846-B7CC-A428084D334E}" type="presParOf" srcId="{4C9CF529-F585-184C-AD9C-620AEBA20FC8}" destId="{2C58497F-F620-E149-B79B-3C562CC80184}" srcOrd="1" destOrd="0" presId="urn:microsoft.com/office/officeart/2005/8/layout/orgChart1"/>
    <dgm:cxn modelId="{7BB3A3B2-95E6-7043-9A10-2BD2D9B1E439}" type="presParOf" srcId="{2C58497F-F620-E149-B79B-3C562CC80184}" destId="{07DD23E3-2CAD-E144-8063-C9E0AEA89993}" srcOrd="0" destOrd="0" presId="urn:microsoft.com/office/officeart/2005/8/layout/orgChart1"/>
    <dgm:cxn modelId="{E37D855C-B4FF-BF44-BB68-4E1FB72A28A4}" type="presParOf" srcId="{2C58497F-F620-E149-B79B-3C562CC80184}" destId="{B76DC75E-9D66-B24C-8A8C-9CFE86D6E2F3}" srcOrd="1" destOrd="0" presId="urn:microsoft.com/office/officeart/2005/8/layout/orgChart1"/>
    <dgm:cxn modelId="{8585F7E3-807B-CC4D-98C5-E27EE7BBA4D4}" type="presParOf" srcId="{B76DC75E-9D66-B24C-8A8C-9CFE86D6E2F3}" destId="{2122C590-E8F4-4844-9D9C-BE35EFF2BAE9}" srcOrd="0" destOrd="0" presId="urn:microsoft.com/office/officeart/2005/8/layout/orgChart1"/>
    <dgm:cxn modelId="{FA8CA8D4-8835-FF49-8AF4-8E3C09690DF0}" type="presParOf" srcId="{2122C590-E8F4-4844-9D9C-BE35EFF2BAE9}" destId="{3775C0FE-53B2-224D-B446-4A18AC83FAEE}" srcOrd="0" destOrd="0" presId="urn:microsoft.com/office/officeart/2005/8/layout/orgChart1"/>
    <dgm:cxn modelId="{24497FD7-CDB3-1143-AC8B-D278BC9610D2}" type="presParOf" srcId="{2122C590-E8F4-4844-9D9C-BE35EFF2BAE9}" destId="{22E21D2E-6D75-604D-85EB-76138B4B5D15}" srcOrd="1" destOrd="0" presId="urn:microsoft.com/office/officeart/2005/8/layout/orgChart1"/>
    <dgm:cxn modelId="{D1C55BE7-5D22-4D4E-B38E-CAD32165928F}" type="presParOf" srcId="{B76DC75E-9D66-B24C-8A8C-9CFE86D6E2F3}" destId="{2674C1C6-8879-354C-AD1A-C40760C13FAA}" srcOrd="1" destOrd="0" presId="urn:microsoft.com/office/officeart/2005/8/layout/orgChart1"/>
    <dgm:cxn modelId="{CEDEA49A-2628-E44F-B974-99D8D9AB017E}" type="presParOf" srcId="{B76DC75E-9D66-B24C-8A8C-9CFE86D6E2F3}" destId="{9C079E58-7EDB-4545-B302-C70A135638CA}" srcOrd="2" destOrd="0" presId="urn:microsoft.com/office/officeart/2005/8/layout/orgChart1"/>
    <dgm:cxn modelId="{A55ED13A-6C51-3B44-98AC-F655ED669473}" type="presParOf" srcId="{4C9CF529-F585-184C-AD9C-620AEBA20FC8}" destId="{60713E91-DF49-C34A-A38B-2B02224C5A07}" srcOrd="2" destOrd="0" presId="urn:microsoft.com/office/officeart/2005/8/layout/orgChart1"/>
    <dgm:cxn modelId="{72A72356-929E-A445-87D3-839A2A56BB76}" type="presParOf" srcId="{E6D31E14-9121-214D-BC73-0FBEA0F5B16A}" destId="{140CC874-57E8-C64E-93B6-6755D25BF8C3}" srcOrd="2" destOrd="0" presId="urn:microsoft.com/office/officeart/2005/8/layout/orgChart1"/>
    <dgm:cxn modelId="{0F76FF50-5D35-8A46-BCFA-D071B303895B}" type="presParOf" srcId="{E6D31E14-9121-214D-BC73-0FBEA0F5B16A}" destId="{591D0394-12D3-2145-A938-7A138CDB5364}" srcOrd="3" destOrd="0" presId="urn:microsoft.com/office/officeart/2005/8/layout/orgChart1"/>
    <dgm:cxn modelId="{8B7E2FE8-B911-7F48-B8BD-C1E0E414A62E}" type="presParOf" srcId="{591D0394-12D3-2145-A938-7A138CDB5364}" destId="{ED07010B-C67D-C44D-8E6D-E6EBB868023B}" srcOrd="0" destOrd="0" presId="urn:microsoft.com/office/officeart/2005/8/layout/orgChart1"/>
    <dgm:cxn modelId="{1DB20EC9-A3AB-7942-B8F5-A90ACE0FEA8E}" type="presParOf" srcId="{ED07010B-C67D-C44D-8E6D-E6EBB868023B}" destId="{9710ABF5-E6AD-2546-A953-4BC73EEE1BD0}" srcOrd="0" destOrd="0" presId="urn:microsoft.com/office/officeart/2005/8/layout/orgChart1"/>
    <dgm:cxn modelId="{D131F01D-7400-F44C-B0FC-CBEC9AEE29F3}" type="presParOf" srcId="{ED07010B-C67D-C44D-8E6D-E6EBB868023B}" destId="{BBFE272A-51EE-9942-9A7C-D693C6D23910}" srcOrd="1" destOrd="0" presId="urn:microsoft.com/office/officeart/2005/8/layout/orgChart1"/>
    <dgm:cxn modelId="{AFE2FBEF-E5E0-E64A-98E6-C3314B6FAC5C}" type="presParOf" srcId="{591D0394-12D3-2145-A938-7A138CDB5364}" destId="{7AAD5BEB-D458-7A4A-8489-58269728E2CA}" srcOrd="1" destOrd="0" presId="urn:microsoft.com/office/officeart/2005/8/layout/orgChart1"/>
    <dgm:cxn modelId="{8C834568-290E-E349-A62C-5F8B25A9DF8D}" type="presParOf" srcId="{591D0394-12D3-2145-A938-7A138CDB5364}" destId="{F075316D-18DA-6F46-B563-B7D31FB9B8A0}" srcOrd="2" destOrd="0" presId="urn:microsoft.com/office/officeart/2005/8/layout/orgChart1"/>
    <dgm:cxn modelId="{9C8E16D8-5172-844E-858E-816AC9F69199}" type="presParOf" srcId="{7B2D1CC1-7584-0B44-9299-97F26A9B26B4}" destId="{01541A4A-4854-DB4D-98EE-EA8DCAE36E8C}" srcOrd="2" destOrd="0" presId="urn:microsoft.com/office/officeart/2005/8/layout/orgChart1"/>
    <dgm:cxn modelId="{427818DB-CA74-EA4E-846C-9D9F058D0E36}" type="presParOf" srcId="{193977F2-4015-CF4B-B00F-A4BDF71FD927}" destId="{7D5FD347-88CC-FC4B-9FFC-25B44548958B}" srcOrd="2" destOrd="0" presId="urn:microsoft.com/office/officeart/2005/8/layout/orgChart1"/>
    <dgm:cxn modelId="{96F928C6-612D-A34C-9C18-AEB3C6D857DB}" type="presParOf" srcId="{93345C41-C305-A34B-8625-8EDF5C93F3FC}" destId="{8B17CAF2-9F63-4944-A8D6-CD0CF74F3665}" srcOrd="4" destOrd="0" presId="urn:microsoft.com/office/officeart/2005/8/layout/orgChart1"/>
    <dgm:cxn modelId="{884B3983-A2AC-064D-B955-7C7A89A9CC0F}" type="presParOf" srcId="{93345C41-C305-A34B-8625-8EDF5C93F3FC}" destId="{7449C496-5B2E-2248-85EA-A383592E85CD}" srcOrd="5" destOrd="0" presId="urn:microsoft.com/office/officeart/2005/8/layout/orgChart1"/>
    <dgm:cxn modelId="{3F3FF923-E3BA-8F4D-ADF9-ABF069CD750C}" type="presParOf" srcId="{7449C496-5B2E-2248-85EA-A383592E85CD}" destId="{CC8A4788-25BF-9F48-AFC0-15F354BC91ED}" srcOrd="0" destOrd="0" presId="urn:microsoft.com/office/officeart/2005/8/layout/orgChart1"/>
    <dgm:cxn modelId="{65C9DDD8-7A23-6640-A1F1-FBEA4CBCC8E2}" type="presParOf" srcId="{CC8A4788-25BF-9F48-AFC0-15F354BC91ED}" destId="{561549DF-34F8-5248-8D18-4D2F56C94332}" srcOrd="0" destOrd="0" presId="urn:microsoft.com/office/officeart/2005/8/layout/orgChart1"/>
    <dgm:cxn modelId="{A3F79F6E-D970-AA47-909B-1B6F222F1CD9}" type="presParOf" srcId="{CC8A4788-25BF-9F48-AFC0-15F354BC91ED}" destId="{295BF07F-DEDA-CB4A-9CB6-AD2B63A2B13C}" srcOrd="1" destOrd="0" presId="urn:microsoft.com/office/officeart/2005/8/layout/orgChart1"/>
    <dgm:cxn modelId="{41B12B02-9DBC-5A42-9ADE-86D70192BF4F}" type="presParOf" srcId="{7449C496-5B2E-2248-85EA-A383592E85CD}" destId="{69BD1CC4-8D29-D740-B5DF-EC8D4DA1258F}" srcOrd="1" destOrd="0" presId="urn:microsoft.com/office/officeart/2005/8/layout/orgChart1"/>
    <dgm:cxn modelId="{0887A693-1291-1746-9E67-1F6E3BDD33CA}" type="presParOf" srcId="{69BD1CC4-8D29-D740-B5DF-EC8D4DA1258F}" destId="{7DD2471D-502F-A846-A9C0-E6E8820691F1}" srcOrd="0" destOrd="0" presId="urn:microsoft.com/office/officeart/2005/8/layout/orgChart1"/>
    <dgm:cxn modelId="{38747AB4-7EFC-E040-A4ED-753A1A2D203B}" type="presParOf" srcId="{69BD1CC4-8D29-D740-B5DF-EC8D4DA1258F}" destId="{2E7EAC7E-BA1E-734D-B6E5-A9B6075EC1CC}" srcOrd="1" destOrd="0" presId="urn:microsoft.com/office/officeart/2005/8/layout/orgChart1"/>
    <dgm:cxn modelId="{CD7DD77A-277D-304B-8D0A-A075BA60389A}" type="presParOf" srcId="{2E7EAC7E-BA1E-734D-B6E5-A9B6075EC1CC}" destId="{B2560119-9BFA-E14E-BBF1-278364504D0C}" srcOrd="0" destOrd="0" presId="urn:microsoft.com/office/officeart/2005/8/layout/orgChart1"/>
    <dgm:cxn modelId="{E504E001-99BE-B545-84AD-6BFA91FFD794}" type="presParOf" srcId="{B2560119-9BFA-E14E-BBF1-278364504D0C}" destId="{BB414A86-DBF8-4F42-8298-D82A644B153E}" srcOrd="0" destOrd="0" presId="urn:microsoft.com/office/officeart/2005/8/layout/orgChart1"/>
    <dgm:cxn modelId="{3FB5238C-FC13-CC41-9938-1C7809125B04}" type="presParOf" srcId="{B2560119-9BFA-E14E-BBF1-278364504D0C}" destId="{0DFF9BD9-56AE-EA4A-9171-F943B3E00869}" srcOrd="1" destOrd="0" presId="urn:microsoft.com/office/officeart/2005/8/layout/orgChart1"/>
    <dgm:cxn modelId="{15228F6A-9A52-4C40-BA81-2B00B8392420}" type="presParOf" srcId="{2E7EAC7E-BA1E-734D-B6E5-A9B6075EC1CC}" destId="{528BE85E-3CAE-104F-9F81-DEA7CE04DEB3}" srcOrd="1" destOrd="0" presId="urn:microsoft.com/office/officeart/2005/8/layout/orgChart1"/>
    <dgm:cxn modelId="{CB103D93-CEBD-0C4E-8303-7C7593033669}" type="presParOf" srcId="{2E7EAC7E-BA1E-734D-B6E5-A9B6075EC1CC}" destId="{B890BA87-8A6F-1F49-90AA-C3F25F22E6B6}" srcOrd="2" destOrd="0" presId="urn:microsoft.com/office/officeart/2005/8/layout/orgChart1"/>
    <dgm:cxn modelId="{8D419FDE-C34B-3042-B3BA-513E6ED23E63}" type="presParOf" srcId="{7449C496-5B2E-2248-85EA-A383592E85CD}" destId="{276CA26F-6829-6D45-9D62-E488B03DF32A}" srcOrd="2" destOrd="0" presId="urn:microsoft.com/office/officeart/2005/8/layout/orgChart1"/>
    <dgm:cxn modelId="{E6016828-D979-DD4A-8D2B-B220666A2D76}" type="presParOf" srcId="{8AC03AED-54D5-5449-9A1A-A28C73A64D32}" destId="{E19B62EA-7FED-3042-8891-4DDED2C4E2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D684-F8FF-B442-8490-77652B613D2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A0ED-5400-E541-9831-6DC5AD55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A0ED-5400-E541-9831-6DC5AD5571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6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heal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nefits.va.gov/benefits/" TargetMode="External"/><Relationship Id="rId4" Type="http://schemas.openxmlformats.org/officeDocument/2006/relationships/hyperlink" Target="https://www.cem.va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 101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Understanding the department of veterans affairs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30" y="424544"/>
            <a:ext cx="3799114" cy="37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21993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VHA- </a:t>
            </a:r>
            <a:r>
              <a:rPr lang="en-US" sz="2800" dirty="0">
                <a:hlinkClick r:id="rId3"/>
              </a:rPr>
              <a:t>https://www.va.gov/health/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VCA- </a:t>
            </a:r>
            <a:r>
              <a:rPr lang="en-US" sz="2800" dirty="0">
                <a:hlinkClick r:id="rId4"/>
              </a:rPr>
              <a:t>https://www.cem.va.gov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VBA- </a:t>
            </a:r>
            <a:r>
              <a:rPr lang="en-US" sz="2800" dirty="0">
                <a:hlinkClick r:id="rId5"/>
              </a:rPr>
              <a:t>https://benefits.va.gov/benefits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WDVA- </a:t>
            </a:r>
            <a:r>
              <a:rPr lang="en-US" sz="2800" u="sng" dirty="0">
                <a:solidFill>
                  <a:schemeClr val="accent1"/>
                </a:solidFill>
              </a:rPr>
              <a:t>https://www.dva.wa.gov/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9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Overview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Branches within the Veterans Affairs</a:t>
            </a:r>
          </a:p>
          <a:p>
            <a:endParaRPr lang="en-US" sz="2800" dirty="0"/>
          </a:p>
          <a:p>
            <a:r>
              <a:rPr lang="en-US" sz="2800" dirty="0" smtClean="0"/>
              <a:t>Overview of each branch</a:t>
            </a:r>
          </a:p>
          <a:p>
            <a:endParaRPr lang="en-US" sz="2800" dirty="0" smtClean="0"/>
          </a:p>
          <a:p>
            <a:r>
              <a:rPr lang="en-US" sz="2800" dirty="0" smtClean="0"/>
              <a:t>Critical Partners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Three Branches of The VA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Veterans Benefits Administration (VBA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Veterans Health Administration (VHA)</a:t>
            </a:r>
          </a:p>
          <a:p>
            <a:endParaRPr lang="en-US" sz="2800" dirty="0"/>
          </a:p>
          <a:p>
            <a:r>
              <a:rPr lang="en-US" sz="3200" dirty="0" smtClean="0"/>
              <a:t>National Cemetery Administration (NCA)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2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3112136"/>
              </p:ext>
            </p:extLst>
          </p:nvPr>
        </p:nvGraphicFramePr>
        <p:xfrm>
          <a:off x="237067" y="423333"/>
          <a:ext cx="11734799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8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VHA Benefits: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264936"/>
            <a:ext cx="8946541" cy="5196824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VA Health Care is a benefit for Veterans, not insurance </a:t>
            </a:r>
          </a:p>
          <a:p>
            <a:endParaRPr lang="en-US" sz="2400" dirty="0" smtClean="0"/>
          </a:p>
          <a:p>
            <a:r>
              <a:rPr lang="en-US" sz="2400" dirty="0" smtClean="0"/>
              <a:t>Minimum Eligibility Requirement- enlisted </a:t>
            </a:r>
            <a:r>
              <a:rPr lang="en-US" sz="2400" dirty="0"/>
              <a:t>after September 7, 1980, or entered active duty after October 16, 1981, you must have served 24 continuous months or the full period for which you were called to active </a:t>
            </a:r>
            <a:r>
              <a:rPr lang="en-US" sz="2400" dirty="0" smtClean="0"/>
              <a:t>duty</a:t>
            </a:r>
          </a:p>
          <a:p>
            <a:endParaRPr lang="en-US" sz="2400" dirty="0" smtClean="0"/>
          </a:p>
          <a:p>
            <a:r>
              <a:rPr lang="en-US" sz="2400" dirty="0" smtClean="0"/>
              <a:t>A Service Connected disability is not necessary to receive VA Healthcare</a:t>
            </a:r>
          </a:p>
          <a:p>
            <a:endParaRPr lang="en-US" sz="2400" dirty="0" smtClean="0"/>
          </a:p>
          <a:p>
            <a:r>
              <a:rPr lang="en-US" sz="2400" dirty="0" smtClean="0"/>
              <a:t>Can apply by phone, mail, or in person- VA Form 10-10ez</a:t>
            </a:r>
          </a:p>
        </p:txBody>
      </p:sp>
    </p:spTree>
    <p:extLst>
      <p:ext uri="{BB962C8B-B14F-4D97-AF65-F5344CB8AC3E}">
        <p14:creationId xmlns:p14="http://schemas.microsoft.com/office/powerpoint/2010/main" val="21442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 Health Care in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32413"/>
            <a:ext cx="4396339" cy="547769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2600" dirty="0" smtClean="0"/>
              <a:t>VISN </a:t>
            </a:r>
            <a:r>
              <a:rPr lang="en-US" sz="2600" dirty="0"/>
              <a:t>20: Northwest </a:t>
            </a:r>
            <a:r>
              <a:rPr lang="en-US" sz="2600" dirty="0" smtClean="0"/>
              <a:t>Network-Vancouver</a:t>
            </a:r>
            <a:r>
              <a:rPr lang="en-US" sz="2600" dirty="0"/>
              <a:t>, </a:t>
            </a:r>
            <a:r>
              <a:rPr lang="en-US" sz="2600" dirty="0" smtClean="0"/>
              <a:t>WA</a:t>
            </a:r>
          </a:p>
          <a:p>
            <a:r>
              <a:rPr lang="en-US" sz="2600" dirty="0"/>
              <a:t>VA Puget Sound Health Care </a:t>
            </a:r>
            <a:r>
              <a:rPr lang="en-US" sz="2600" dirty="0" smtClean="0"/>
              <a:t>System- Seattle</a:t>
            </a:r>
            <a:r>
              <a:rPr lang="en-US" sz="2600" dirty="0"/>
              <a:t>, </a:t>
            </a:r>
            <a:r>
              <a:rPr lang="en-US" sz="2600" dirty="0" smtClean="0"/>
              <a:t>WA</a:t>
            </a:r>
            <a:endParaRPr lang="en-US" sz="2600" dirty="0"/>
          </a:p>
          <a:p>
            <a:r>
              <a:rPr lang="en-US" sz="2600" dirty="0"/>
              <a:t>VA Puget Sound Health Care System - American Lake </a:t>
            </a:r>
            <a:r>
              <a:rPr lang="en-US" sz="2600" dirty="0" smtClean="0"/>
              <a:t>Division, Lakewood</a:t>
            </a:r>
            <a:r>
              <a:rPr lang="en-US" sz="2600" dirty="0"/>
              <a:t>, </a:t>
            </a:r>
            <a:r>
              <a:rPr lang="en-US" sz="2600" dirty="0" smtClean="0"/>
              <a:t>WA</a:t>
            </a:r>
          </a:p>
          <a:p>
            <a:r>
              <a:rPr lang="en-US" sz="2600" dirty="0"/>
              <a:t>Jonathan M. Wainwright Memorial VA Medical Center </a:t>
            </a:r>
            <a:r>
              <a:rPr lang="en-US" sz="2600" dirty="0" smtClean="0"/>
              <a:t>-Walla </a:t>
            </a:r>
            <a:r>
              <a:rPr lang="en-US" sz="2600" dirty="0"/>
              <a:t>Walla, </a:t>
            </a:r>
            <a:r>
              <a:rPr lang="en-US" sz="2600" dirty="0" smtClean="0"/>
              <a:t>WA</a:t>
            </a:r>
            <a:endParaRPr lang="en-US" sz="2600" dirty="0"/>
          </a:p>
          <a:p>
            <a:r>
              <a:rPr lang="en-US" sz="2600" dirty="0"/>
              <a:t>Mann-</a:t>
            </a:r>
            <a:r>
              <a:rPr lang="en-US" sz="2600" dirty="0" err="1"/>
              <a:t>Grandstaff</a:t>
            </a:r>
            <a:r>
              <a:rPr lang="en-US" sz="2600" dirty="0"/>
              <a:t> VA Medical </a:t>
            </a:r>
            <a:r>
              <a:rPr lang="en-US" sz="2600" dirty="0" smtClean="0"/>
              <a:t>Center- Spokane</a:t>
            </a:r>
            <a:r>
              <a:rPr lang="en-US" sz="2600" dirty="0"/>
              <a:t>, </a:t>
            </a:r>
            <a:r>
              <a:rPr lang="en-US" sz="2600" dirty="0" smtClean="0"/>
              <a:t>WA</a:t>
            </a:r>
          </a:p>
          <a:p>
            <a:r>
              <a:rPr lang="en-US" sz="2600" dirty="0"/>
              <a:t>VA Portland Health Care System - Vancouver </a:t>
            </a:r>
            <a:r>
              <a:rPr lang="en-US" sz="2600" dirty="0" smtClean="0"/>
              <a:t>Campus- Vancouver</a:t>
            </a:r>
            <a:r>
              <a:rPr lang="en-US" sz="2600" dirty="0"/>
              <a:t>, </a:t>
            </a:r>
            <a:r>
              <a:rPr lang="en-US" sz="2600" dirty="0" smtClean="0"/>
              <a:t>WA</a:t>
            </a:r>
          </a:p>
          <a:p>
            <a:r>
              <a:rPr lang="en-US" sz="2600" dirty="0"/>
              <a:t>Yakima Valley Vet </a:t>
            </a:r>
            <a:r>
              <a:rPr lang="en-US" sz="2600" dirty="0" smtClean="0"/>
              <a:t>Center- Yakima</a:t>
            </a:r>
            <a:r>
              <a:rPr lang="en-US" sz="2600" dirty="0"/>
              <a:t>, </a:t>
            </a:r>
            <a:r>
              <a:rPr lang="en-US" sz="2600" dirty="0" smtClean="0"/>
              <a:t>WA</a:t>
            </a:r>
          </a:p>
          <a:p>
            <a:r>
              <a:rPr lang="en-US" sz="2600" dirty="0" smtClean="0"/>
              <a:t>Mount </a:t>
            </a:r>
            <a:r>
              <a:rPr lang="en-US" sz="2600" dirty="0"/>
              <a:t>Vernon CBOC (Mount Vernon, WA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North Olympic Peninsula (Port Angeles, WA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Richland (WA) Community Based Outpatient Clinic (Richland, WA</a:t>
            </a:r>
            <a:r>
              <a:rPr lang="en-US" sz="2600" dirty="0" smtClean="0"/>
              <a:t>)</a:t>
            </a:r>
          </a:p>
          <a:p>
            <a:r>
              <a:rPr lang="en-US" sz="2500" dirty="0"/>
              <a:t>Valor CBOC Bellevue (Bellevue, WA)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1914" y="1045029"/>
            <a:ext cx="4396341" cy="5111931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500" dirty="0"/>
              <a:t>South Sound CBOC (Chehalis, WA)</a:t>
            </a:r>
          </a:p>
          <a:p>
            <a:r>
              <a:rPr lang="en-US" sz="2500" dirty="0" smtClean="0"/>
              <a:t>Valor </a:t>
            </a:r>
            <a:r>
              <a:rPr lang="en-US" sz="2500" dirty="0"/>
              <a:t>CBOC Federal Way (Federal Way, WA)</a:t>
            </a:r>
          </a:p>
          <a:p>
            <a:r>
              <a:rPr lang="en-US" sz="2500" dirty="0"/>
              <a:t>Valor CBOC North Seattle (Seattle, WA)</a:t>
            </a:r>
          </a:p>
          <a:p>
            <a:r>
              <a:rPr lang="en-US" sz="2500" dirty="0"/>
              <a:t>Wenatchee CBOC (Wenatchee, WA)</a:t>
            </a:r>
          </a:p>
          <a:p>
            <a:r>
              <a:rPr lang="en-US" sz="2500" dirty="0"/>
              <a:t>Yakima (WA) Community Based Outpatient Clinic (Yakima, WA</a:t>
            </a:r>
            <a:r>
              <a:rPr lang="en-US" sz="2500" dirty="0" smtClean="0"/>
              <a:t>)</a:t>
            </a:r>
          </a:p>
          <a:p>
            <a:r>
              <a:rPr lang="en-US" sz="2500" dirty="0" smtClean="0"/>
              <a:t>Bremerton </a:t>
            </a:r>
            <a:r>
              <a:rPr lang="en-US" sz="2500" dirty="0"/>
              <a:t>CBOC (Bremerton, WA)</a:t>
            </a:r>
          </a:p>
          <a:p>
            <a:r>
              <a:rPr lang="en-US" sz="2500" dirty="0"/>
              <a:t>Bellingham Vet Center (Bellingham, WA</a:t>
            </a:r>
            <a:r>
              <a:rPr lang="en-US" sz="2500" dirty="0" smtClean="0"/>
              <a:t>)</a:t>
            </a:r>
          </a:p>
          <a:p>
            <a:r>
              <a:rPr lang="en-US" sz="2500" dirty="0"/>
              <a:t>Everett Vet Center (Everett, WA</a:t>
            </a:r>
            <a:r>
              <a:rPr lang="en-US" sz="2500" dirty="0" smtClean="0"/>
              <a:t>)</a:t>
            </a:r>
          </a:p>
          <a:p>
            <a:r>
              <a:rPr lang="en-US" sz="2500" dirty="0"/>
              <a:t>Federal Way Vet Center (Federal Way, WA</a:t>
            </a:r>
            <a:r>
              <a:rPr lang="en-US" sz="2500" dirty="0" smtClean="0"/>
              <a:t>)</a:t>
            </a:r>
          </a:p>
          <a:p>
            <a:r>
              <a:rPr lang="en-US" sz="2500" dirty="0"/>
              <a:t>Lacey Outstation (Lacey, WA</a:t>
            </a:r>
            <a:r>
              <a:rPr lang="en-US" sz="2500" dirty="0" smtClean="0"/>
              <a:t>)</a:t>
            </a:r>
          </a:p>
          <a:p>
            <a:r>
              <a:rPr lang="en-US" sz="2500" dirty="0"/>
              <a:t>Spokane Vet Center (Spokane, WA)</a:t>
            </a:r>
          </a:p>
          <a:p>
            <a:r>
              <a:rPr lang="en-US" sz="2500" dirty="0"/>
              <a:t>Tacoma Vet Center (Tacoma, WA)</a:t>
            </a:r>
          </a:p>
          <a:p>
            <a:r>
              <a:rPr lang="en-US" sz="2500" dirty="0"/>
              <a:t>Walla Walla Vet Center (Walla Walla, WA</a:t>
            </a:r>
            <a:r>
              <a:rPr lang="en-US" sz="2500" dirty="0" smtClean="0"/>
              <a:t>)</a:t>
            </a:r>
          </a:p>
          <a:p>
            <a:r>
              <a:rPr lang="en-US" sz="2500" dirty="0"/>
              <a:t>Yakima Valley Vet Center (Yakima, WA)</a:t>
            </a:r>
          </a:p>
        </p:txBody>
      </p:sp>
    </p:spTree>
    <p:extLst>
      <p:ext uri="{BB962C8B-B14F-4D97-AF65-F5344CB8AC3E}">
        <p14:creationId xmlns:p14="http://schemas.microsoft.com/office/powerpoint/2010/main" val="25469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VCA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Burial Benefits</a:t>
            </a:r>
          </a:p>
          <a:p>
            <a:endParaRPr lang="en-US" sz="2400" dirty="0" smtClean="0"/>
          </a:p>
          <a:p>
            <a:r>
              <a:rPr lang="en-US" sz="2400" dirty="0" smtClean="0"/>
              <a:t>Headstones, Markers, Medallions for Private Cemeteries</a:t>
            </a:r>
          </a:p>
          <a:p>
            <a:endParaRPr lang="en-US" sz="2400" dirty="0" smtClean="0"/>
          </a:p>
          <a:p>
            <a:r>
              <a:rPr lang="en-US" sz="2400" dirty="0" smtClean="0"/>
              <a:t>Presidential Memorial Certificates</a:t>
            </a:r>
          </a:p>
          <a:p>
            <a:endParaRPr lang="en-US" sz="2400" dirty="0" smtClean="0"/>
          </a:p>
          <a:p>
            <a:r>
              <a:rPr lang="en-US" sz="2400" dirty="0" smtClean="0"/>
              <a:t>Memorial Services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82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VBA Benefits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Compensation</a:t>
            </a:r>
          </a:p>
          <a:p>
            <a:endParaRPr lang="en-US" sz="2800" dirty="0" smtClean="0"/>
          </a:p>
          <a:p>
            <a:r>
              <a:rPr lang="en-US" sz="2800" dirty="0" smtClean="0"/>
              <a:t>Vocational Rehab</a:t>
            </a:r>
          </a:p>
          <a:p>
            <a:endParaRPr lang="en-US" sz="2800" dirty="0" smtClean="0"/>
          </a:p>
          <a:p>
            <a:r>
              <a:rPr lang="en-US" sz="2800" dirty="0" smtClean="0"/>
              <a:t>Loan Guaranty (VA Home Loan)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742572" cy="3741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Pension</a:t>
            </a:r>
          </a:p>
          <a:p>
            <a:endParaRPr lang="en-US" sz="2800" dirty="0" smtClean="0"/>
          </a:p>
          <a:p>
            <a:r>
              <a:rPr lang="en-US" sz="2800" dirty="0" smtClean="0"/>
              <a:t>Education (GI Bill)</a:t>
            </a:r>
          </a:p>
          <a:p>
            <a:endParaRPr lang="en-US" sz="2800" dirty="0" smtClean="0"/>
          </a:p>
          <a:p>
            <a:r>
              <a:rPr lang="en-US" sz="2800" dirty="0" smtClean="0"/>
              <a:t>Life Insurance (5 types)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30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Critical Partners with VBA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State Department of Veterans Affairs (WDVA)</a:t>
            </a:r>
          </a:p>
          <a:p>
            <a:r>
              <a:rPr lang="en-US" sz="2800" dirty="0" smtClean="0"/>
              <a:t>National Service Organizations </a:t>
            </a:r>
          </a:p>
          <a:p>
            <a:r>
              <a:rPr lang="en-US" sz="2800" dirty="0" smtClean="0"/>
              <a:t>County Veteran </a:t>
            </a:r>
            <a:r>
              <a:rPr lang="en-US" sz="2800" smtClean="0"/>
              <a:t>Service Offices</a:t>
            </a:r>
            <a:endParaRPr lang="en-US" sz="2800" dirty="0" smtClean="0"/>
          </a:p>
          <a:p>
            <a:r>
              <a:rPr lang="en-US" sz="2800" dirty="0" smtClean="0"/>
              <a:t>Reintegration Programs</a:t>
            </a:r>
          </a:p>
          <a:p>
            <a:r>
              <a:rPr lang="en-US" sz="2800" dirty="0" smtClean="0"/>
              <a:t>Homeless Programs</a:t>
            </a:r>
          </a:p>
          <a:p>
            <a:r>
              <a:rPr lang="en-US" sz="2800" dirty="0" smtClean="0"/>
              <a:t>VHA</a:t>
            </a:r>
          </a:p>
        </p:txBody>
      </p:sp>
    </p:spTree>
    <p:extLst>
      <p:ext uri="{BB962C8B-B14F-4D97-AF65-F5344CB8AC3E}">
        <p14:creationId xmlns:p14="http://schemas.microsoft.com/office/powerpoint/2010/main" val="14426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</TotalTime>
  <Words>459</Words>
  <Application>Microsoft Office PowerPoint</Application>
  <PresentationFormat>Widescreen</PresentationFormat>
  <Paragraphs>99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VA 101 </vt:lpstr>
      <vt:lpstr>Overview</vt:lpstr>
      <vt:lpstr>Three Branches of The VA</vt:lpstr>
      <vt:lpstr>PowerPoint Presentation</vt:lpstr>
      <vt:lpstr>VHA Benefits:</vt:lpstr>
      <vt:lpstr>VA Health Care in Washington</vt:lpstr>
      <vt:lpstr>VCA Benefits</vt:lpstr>
      <vt:lpstr>VBA Benefits</vt:lpstr>
      <vt:lpstr>Critical Partners with VBA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101</dc:title>
  <dc:creator>Adam Link</dc:creator>
  <cp:lastModifiedBy>Rhault, Melissa (DVA)</cp:lastModifiedBy>
  <cp:revision>31</cp:revision>
  <dcterms:created xsi:type="dcterms:W3CDTF">2019-05-17T01:51:57Z</dcterms:created>
  <dcterms:modified xsi:type="dcterms:W3CDTF">2019-07-10T13:47:34Z</dcterms:modified>
</cp:coreProperties>
</file>