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7"/>
  </p:notesMasterIdLst>
  <p:sldIdLst>
    <p:sldId id="256" r:id="rId5"/>
    <p:sldId id="3787" r:id="rId6"/>
    <p:sldId id="3786" r:id="rId7"/>
    <p:sldId id="3788" r:id="rId8"/>
    <p:sldId id="3789" r:id="rId9"/>
    <p:sldId id="3785" r:id="rId10"/>
    <p:sldId id="3784" r:id="rId11"/>
    <p:sldId id="3783" r:id="rId12"/>
    <p:sldId id="3782" r:id="rId13"/>
    <p:sldId id="3790" r:id="rId14"/>
    <p:sldId id="379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C3889-64BF-4F51-8155-B5821C5E8FF4}" v="10" dt="2024-04-30T23:10:5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01" autoAdjust="0"/>
  </p:normalViewPr>
  <p:slideViewPr>
    <p:cSldViewPr snapToGrid="0">
      <p:cViewPr varScale="1">
        <p:scale>
          <a:sx n="67" d="100"/>
          <a:sy n="67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dler, Megan M. (SPO) (she/her/hers)" userId="7ced746c-983e-431d-845d-ca394ee89e04" providerId="ADAL" clId="{EE4C3889-64BF-4F51-8155-B5821C5E8FF4}"/>
    <pc:docChg chg="undo custSel addSld delSld modSld">
      <pc:chgData name="Chandler, Megan M. (SPO) (she/her/hers)" userId="7ced746c-983e-431d-845d-ca394ee89e04" providerId="ADAL" clId="{EE4C3889-64BF-4F51-8155-B5821C5E8FF4}" dt="2024-04-30T23:21:05.299" v="2571" actId="1076"/>
      <pc:docMkLst>
        <pc:docMk/>
      </pc:docMkLst>
      <pc:sldChg chg="modSp mod">
        <pc:chgData name="Chandler, Megan M. (SPO) (she/her/hers)" userId="7ced746c-983e-431d-845d-ca394ee89e04" providerId="ADAL" clId="{EE4C3889-64BF-4F51-8155-B5821C5E8FF4}" dt="2024-04-30T23:08:35.856" v="2468" actId="1076"/>
        <pc:sldMkLst>
          <pc:docMk/>
          <pc:sldMk cId="1343140593" sldId="256"/>
        </pc:sldMkLst>
        <pc:spChg chg="mod">
          <ac:chgData name="Chandler, Megan M. (SPO) (she/her/hers)" userId="7ced746c-983e-431d-845d-ca394ee89e04" providerId="ADAL" clId="{EE4C3889-64BF-4F51-8155-B5821C5E8FF4}" dt="2024-04-30T23:08:27.036" v="2466" actId="1076"/>
          <ac:spMkLst>
            <pc:docMk/>
            <pc:sldMk cId="1343140593" sldId="256"/>
            <ac:spMk id="6" creationId="{8848A871-8EE5-4D1D-8E7E-9FAA1873D87C}"/>
          </ac:spMkLst>
        </pc:spChg>
        <pc:spChg chg="mod">
          <ac:chgData name="Chandler, Megan M. (SPO) (she/her/hers)" userId="7ced746c-983e-431d-845d-ca394ee89e04" providerId="ADAL" clId="{EE4C3889-64BF-4F51-8155-B5821C5E8FF4}" dt="2024-04-30T23:08:35.856" v="2468" actId="1076"/>
          <ac:spMkLst>
            <pc:docMk/>
            <pc:sldMk cId="1343140593" sldId="256"/>
            <ac:spMk id="13" creationId="{C7DD145E-7C9F-439B-BFDA-94BA0432CEBD}"/>
          </ac:spMkLst>
        </pc:spChg>
        <pc:spChg chg="mod">
          <ac:chgData name="Chandler, Megan M. (SPO) (she/her/hers)" userId="7ced746c-983e-431d-845d-ca394ee89e04" providerId="ADAL" clId="{EE4C3889-64BF-4F51-8155-B5821C5E8FF4}" dt="2024-04-30T22:28:38.261" v="341" actId="1076"/>
          <ac:spMkLst>
            <pc:docMk/>
            <pc:sldMk cId="1343140593" sldId="256"/>
            <ac:spMk id="18" creationId="{A3C24519-BB8B-44BE-B8F6-7B294E1BAC26}"/>
          </ac:spMkLst>
        </pc:spChg>
        <pc:spChg chg="mod">
          <ac:chgData name="Chandler, Megan M. (SPO) (she/her/hers)" userId="7ced746c-983e-431d-845d-ca394ee89e04" providerId="ADAL" clId="{EE4C3889-64BF-4F51-8155-B5821C5E8FF4}" dt="2024-04-30T22:28:41.429" v="342" actId="1076"/>
          <ac:spMkLst>
            <pc:docMk/>
            <pc:sldMk cId="1343140593" sldId="256"/>
            <ac:spMk id="22" creationId="{EA35DCE8-8AB4-4340-BF1C-DD4C477559A2}"/>
          </ac:spMkLst>
        </pc:spChg>
        <pc:spChg chg="mod">
          <ac:chgData name="Chandler, Megan M. (SPO) (she/her/hers)" userId="7ced746c-983e-431d-845d-ca394ee89e04" providerId="ADAL" clId="{EE4C3889-64BF-4F51-8155-B5821C5E8FF4}" dt="2024-04-30T23:08:31.615" v="2467" actId="1076"/>
          <ac:spMkLst>
            <pc:docMk/>
            <pc:sldMk cId="1343140593" sldId="256"/>
            <ac:spMk id="24" creationId="{D8DCD949-C06D-40ED-9D6D-DCA322A36791}"/>
          </ac:spMkLst>
        </pc:spChg>
        <pc:cxnChg chg="mod">
          <ac:chgData name="Chandler, Megan M. (SPO) (she/her/hers)" userId="7ced746c-983e-431d-845d-ca394ee89e04" providerId="ADAL" clId="{EE4C3889-64BF-4F51-8155-B5821C5E8FF4}" dt="2024-04-30T22:28:52.479" v="345" actId="1076"/>
          <ac:cxnSpMkLst>
            <pc:docMk/>
            <pc:sldMk cId="1343140593" sldId="256"/>
            <ac:cxnSpMk id="9" creationId="{20F8B1FF-F29D-4073-8EE8-79A874826CFD}"/>
          </ac:cxnSpMkLst>
        </pc:cxnChg>
      </pc:sldChg>
      <pc:sldChg chg="addSp delSp modSp mod">
        <pc:chgData name="Chandler, Megan M. (SPO) (she/her/hers)" userId="7ced746c-983e-431d-845d-ca394ee89e04" providerId="ADAL" clId="{EE4C3889-64BF-4F51-8155-B5821C5E8FF4}" dt="2024-04-30T23:11:02.817" v="2554" actId="1076"/>
        <pc:sldMkLst>
          <pc:docMk/>
          <pc:sldMk cId="800052465" sldId="260"/>
        </pc:sldMkLst>
        <pc:picChg chg="add del">
          <ac:chgData name="Chandler, Megan M. (SPO) (she/her/hers)" userId="7ced746c-983e-431d-845d-ca394ee89e04" providerId="ADAL" clId="{EE4C3889-64BF-4F51-8155-B5821C5E8FF4}" dt="2024-04-30T23:10:49.227" v="2552" actId="22"/>
          <ac:picMkLst>
            <pc:docMk/>
            <pc:sldMk cId="800052465" sldId="260"/>
            <ac:picMk id="3" creationId="{31EFFD96-DDCB-6D89-7092-034579FB44FD}"/>
          </ac:picMkLst>
        </pc:picChg>
        <pc:picChg chg="add mod">
          <ac:chgData name="Chandler, Megan M. (SPO) (she/her/hers)" userId="7ced746c-983e-431d-845d-ca394ee89e04" providerId="ADAL" clId="{EE4C3889-64BF-4F51-8155-B5821C5E8FF4}" dt="2024-04-30T23:11:02.817" v="2554" actId="1076"/>
          <ac:picMkLst>
            <pc:docMk/>
            <pc:sldMk cId="800052465" sldId="260"/>
            <ac:picMk id="6" creationId="{FF85F9D5-ABE4-A6C3-5707-0654A629786A}"/>
          </ac:picMkLst>
        </pc:picChg>
      </pc:sldChg>
      <pc:sldChg chg="addSp modSp mod modNotesTx">
        <pc:chgData name="Chandler, Megan M. (SPO) (she/her/hers)" userId="7ced746c-983e-431d-845d-ca394ee89e04" providerId="ADAL" clId="{EE4C3889-64BF-4F51-8155-B5821C5E8FF4}" dt="2024-04-30T23:07:20.005" v="2441" actId="20577"/>
        <pc:sldMkLst>
          <pc:docMk/>
          <pc:sldMk cId="2550874562" sldId="3782"/>
        </pc:sldMkLst>
        <pc:spChg chg="mod">
          <ac:chgData name="Chandler, Megan M. (SPO) (she/her/hers)" userId="7ced746c-983e-431d-845d-ca394ee89e04" providerId="ADAL" clId="{EE4C3889-64BF-4F51-8155-B5821C5E8FF4}" dt="2024-04-30T23:07:20.005" v="2441" actId="20577"/>
          <ac:spMkLst>
            <pc:docMk/>
            <pc:sldMk cId="2550874562" sldId="3782"/>
            <ac:spMk id="13" creationId="{357804C0-4BEE-4584-81B0-448295D3D2D4}"/>
          </ac:spMkLst>
        </pc:spChg>
        <pc:picChg chg="add mod">
          <ac:chgData name="Chandler, Megan M. (SPO) (she/her/hers)" userId="7ced746c-983e-431d-845d-ca394ee89e04" providerId="ADAL" clId="{EE4C3889-64BF-4F51-8155-B5821C5E8FF4}" dt="2024-04-30T23:04:33.658" v="2363" actId="1076"/>
          <ac:picMkLst>
            <pc:docMk/>
            <pc:sldMk cId="2550874562" sldId="3782"/>
            <ac:picMk id="3" creationId="{FDA8D9CF-7F49-B8AA-E80E-23D275B17293}"/>
          </ac:picMkLst>
        </pc:picChg>
      </pc:sldChg>
      <pc:sldChg chg="addSp delSp modSp mod">
        <pc:chgData name="Chandler, Megan M. (SPO) (she/her/hers)" userId="7ced746c-983e-431d-845d-ca394ee89e04" providerId="ADAL" clId="{EE4C3889-64BF-4F51-8155-B5821C5E8FF4}" dt="2024-04-30T23:00:15.990" v="2294" actId="14100"/>
        <pc:sldMkLst>
          <pc:docMk/>
          <pc:sldMk cId="1518465810" sldId="3783"/>
        </pc:sldMkLst>
        <pc:spChg chg="del">
          <ac:chgData name="Chandler, Megan M. (SPO) (she/her/hers)" userId="7ced746c-983e-431d-845d-ca394ee89e04" providerId="ADAL" clId="{EE4C3889-64BF-4F51-8155-B5821C5E8FF4}" dt="2024-04-30T23:00:02.179" v="2290" actId="478"/>
          <ac:spMkLst>
            <pc:docMk/>
            <pc:sldMk cId="1518465810" sldId="3783"/>
            <ac:spMk id="13" creationId="{357804C0-4BEE-4584-81B0-448295D3D2D4}"/>
          </ac:spMkLst>
        </pc:spChg>
        <pc:picChg chg="add mod">
          <ac:chgData name="Chandler, Megan M. (SPO) (she/her/hers)" userId="7ced746c-983e-431d-845d-ca394ee89e04" providerId="ADAL" clId="{EE4C3889-64BF-4F51-8155-B5821C5E8FF4}" dt="2024-04-30T23:00:15.990" v="2294" actId="14100"/>
          <ac:picMkLst>
            <pc:docMk/>
            <pc:sldMk cId="1518465810" sldId="3783"/>
            <ac:picMk id="3" creationId="{1C2FE1CF-FB1D-99BD-F088-262A2C847891}"/>
          </ac:picMkLst>
        </pc:picChg>
      </pc:sldChg>
      <pc:sldChg chg="addSp delSp modSp mod">
        <pc:chgData name="Chandler, Megan M. (SPO) (she/her/hers)" userId="7ced746c-983e-431d-845d-ca394ee89e04" providerId="ADAL" clId="{EE4C3889-64BF-4F51-8155-B5821C5E8FF4}" dt="2024-04-30T22:59:14.338" v="2284"/>
        <pc:sldMkLst>
          <pc:docMk/>
          <pc:sldMk cId="3282116954" sldId="3784"/>
        </pc:sldMkLst>
        <pc:spChg chg="mod">
          <ac:chgData name="Chandler, Megan M. (SPO) (she/her/hers)" userId="7ced746c-983e-431d-845d-ca394ee89e04" providerId="ADAL" clId="{EE4C3889-64BF-4F51-8155-B5821C5E8FF4}" dt="2024-04-30T22:56:01.028" v="2273" actId="20577"/>
          <ac:spMkLst>
            <pc:docMk/>
            <pc:sldMk cId="3282116954" sldId="3784"/>
            <ac:spMk id="13" creationId="{357804C0-4BEE-4584-81B0-448295D3D2D4}"/>
          </ac:spMkLst>
        </pc:spChg>
        <pc:picChg chg="add mod">
          <ac:chgData name="Chandler, Megan M. (SPO) (she/her/hers)" userId="7ced746c-983e-431d-845d-ca394ee89e04" providerId="ADAL" clId="{EE4C3889-64BF-4F51-8155-B5821C5E8FF4}" dt="2024-04-30T22:55:40.163" v="2189" actId="1076"/>
          <ac:picMkLst>
            <pc:docMk/>
            <pc:sldMk cId="3282116954" sldId="3784"/>
            <ac:picMk id="3" creationId="{80C71A9C-BBAA-9435-1234-F650524822A1}"/>
          </ac:picMkLst>
        </pc:picChg>
        <pc:picChg chg="del">
          <ac:chgData name="Chandler, Megan M. (SPO) (she/her/hers)" userId="7ced746c-983e-431d-845d-ca394ee89e04" providerId="ADAL" clId="{EE4C3889-64BF-4F51-8155-B5821C5E8FF4}" dt="2024-04-30T22:59:14.338" v="2284"/>
          <ac:picMkLst>
            <pc:docMk/>
            <pc:sldMk cId="3282116954" sldId="3784"/>
            <ac:picMk id="5" creationId="{863496E9-8F71-304E-31F2-56F68E50AFBE}"/>
          </ac:picMkLst>
        </pc:picChg>
      </pc:sldChg>
      <pc:sldChg chg="addSp delSp modSp mod">
        <pc:chgData name="Chandler, Megan M. (SPO) (she/her/hers)" userId="7ced746c-983e-431d-845d-ca394ee89e04" providerId="ADAL" clId="{EE4C3889-64BF-4F51-8155-B5821C5E8FF4}" dt="2024-04-30T22:55:30.042" v="2187" actId="1076"/>
        <pc:sldMkLst>
          <pc:docMk/>
          <pc:sldMk cId="2603960550" sldId="3785"/>
        </pc:sldMkLst>
        <pc:spChg chg="add mod">
          <ac:chgData name="Chandler, Megan M. (SPO) (she/her/hers)" userId="7ced746c-983e-431d-845d-ca394ee89e04" providerId="ADAL" clId="{EE4C3889-64BF-4F51-8155-B5821C5E8FF4}" dt="2024-04-30T22:55:27.347" v="2185" actId="1076"/>
          <ac:spMkLst>
            <pc:docMk/>
            <pc:sldMk cId="2603960550" sldId="3785"/>
            <ac:spMk id="2" creationId="{58C374D5-B272-364F-17A1-EC19A502F59A}"/>
          </ac:spMkLst>
        </pc:spChg>
        <pc:spChg chg="mod">
          <ac:chgData name="Chandler, Megan M. (SPO) (she/her/hers)" userId="7ced746c-983e-431d-845d-ca394ee89e04" providerId="ADAL" clId="{EE4C3889-64BF-4F51-8155-B5821C5E8FF4}" dt="2024-04-30T22:50:10.340" v="1987" actId="20577"/>
          <ac:spMkLst>
            <pc:docMk/>
            <pc:sldMk cId="2603960550" sldId="3785"/>
            <ac:spMk id="13" creationId="{357804C0-4BEE-4584-81B0-448295D3D2D4}"/>
          </ac:spMkLst>
        </pc:spChg>
        <pc:picChg chg="add mod">
          <ac:chgData name="Chandler, Megan M. (SPO) (she/her/hers)" userId="7ced746c-983e-431d-845d-ca394ee89e04" providerId="ADAL" clId="{EE4C3889-64BF-4F51-8155-B5821C5E8FF4}" dt="2024-04-30T22:51:34.427" v="2110" actId="14100"/>
          <ac:picMkLst>
            <pc:docMk/>
            <pc:sldMk cId="2603960550" sldId="3785"/>
            <ac:picMk id="5" creationId="{AB5FF38C-182D-184C-48D3-1754DFC1F8AA}"/>
          </ac:picMkLst>
        </pc:picChg>
        <pc:picChg chg="add del mod">
          <ac:chgData name="Chandler, Megan M. (SPO) (she/her/hers)" userId="7ced746c-983e-431d-845d-ca394ee89e04" providerId="ADAL" clId="{EE4C3889-64BF-4F51-8155-B5821C5E8FF4}" dt="2024-04-30T22:52:30.420" v="2113" actId="478"/>
          <ac:picMkLst>
            <pc:docMk/>
            <pc:sldMk cId="2603960550" sldId="3785"/>
            <ac:picMk id="7" creationId="{F57A0253-E9F8-F3A3-2700-E9A015710F0F}"/>
          </ac:picMkLst>
        </pc:picChg>
        <pc:picChg chg="add mod">
          <ac:chgData name="Chandler, Megan M. (SPO) (she/her/hers)" userId="7ced746c-983e-431d-845d-ca394ee89e04" providerId="ADAL" clId="{EE4C3889-64BF-4F51-8155-B5821C5E8FF4}" dt="2024-04-30T22:55:30.042" v="2187" actId="1076"/>
          <ac:picMkLst>
            <pc:docMk/>
            <pc:sldMk cId="2603960550" sldId="3785"/>
            <ac:picMk id="9" creationId="{D2B90EDF-3D97-44BB-BAE0-9B396F736D84}"/>
          </ac:picMkLst>
        </pc:picChg>
        <pc:picChg chg="add del mod">
          <ac:chgData name="Chandler, Megan M. (SPO) (she/her/hers)" userId="7ced746c-983e-431d-845d-ca394ee89e04" providerId="ADAL" clId="{EE4C3889-64BF-4F51-8155-B5821C5E8FF4}" dt="2024-04-30T22:54:37.763" v="2132" actId="478"/>
          <ac:picMkLst>
            <pc:docMk/>
            <pc:sldMk cId="2603960550" sldId="3785"/>
            <ac:picMk id="11" creationId="{5BA59C49-3CDC-066B-866C-76365851616F}"/>
          </ac:picMkLst>
        </pc:picChg>
      </pc:sldChg>
      <pc:sldChg chg="addSp delSp modSp mod">
        <pc:chgData name="Chandler, Megan M. (SPO) (she/her/hers)" userId="7ced746c-983e-431d-845d-ca394ee89e04" providerId="ADAL" clId="{EE4C3889-64BF-4F51-8155-B5821C5E8FF4}" dt="2024-04-30T22:48:56.757" v="1897" actId="20577"/>
        <pc:sldMkLst>
          <pc:docMk/>
          <pc:sldMk cId="2484343949" sldId="3786"/>
        </pc:sldMkLst>
        <pc:spChg chg="add del mod">
          <ac:chgData name="Chandler, Megan M. (SPO) (she/her/hers)" userId="7ced746c-983e-431d-845d-ca394ee89e04" providerId="ADAL" clId="{EE4C3889-64BF-4F51-8155-B5821C5E8FF4}" dt="2024-04-30T22:38:09.804" v="691"/>
          <ac:spMkLst>
            <pc:docMk/>
            <pc:sldMk cId="2484343949" sldId="3786"/>
            <ac:spMk id="5" creationId="{52D3346D-A515-E0D2-E9EA-9EAD35A72CAF}"/>
          </ac:spMkLst>
        </pc:spChg>
        <pc:spChg chg="add mod">
          <ac:chgData name="Chandler, Megan M. (SPO) (she/her/hers)" userId="7ced746c-983e-431d-845d-ca394ee89e04" providerId="ADAL" clId="{EE4C3889-64BF-4F51-8155-B5821C5E8FF4}" dt="2024-04-30T22:48:56.757" v="1897" actId="20577"/>
          <ac:spMkLst>
            <pc:docMk/>
            <pc:sldMk cId="2484343949" sldId="3786"/>
            <ac:spMk id="6" creationId="{2D124D9F-0C01-1811-5EF8-D26CEDC74852}"/>
          </ac:spMkLst>
        </pc:spChg>
        <pc:spChg chg="mod">
          <ac:chgData name="Chandler, Megan M. (SPO) (she/her/hers)" userId="7ced746c-983e-431d-845d-ca394ee89e04" providerId="ADAL" clId="{EE4C3889-64BF-4F51-8155-B5821C5E8FF4}" dt="2024-04-30T22:41:45.129" v="1204" actId="20577"/>
          <ac:spMkLst>
            <pc:docMk/>
            <pc:sldMk cId="2484343949" sldId="3786"/>
            <ac:spMk id="13" creationId="{357804C0-4BEE-4584-81B0-448295D3D2D4}"/>
          </ac:spMkLst>
        </pc:spChg>
        <pc:picChg chg="add mod">
          <ac:chgData name="Chandler, Megan M. (SPO) (she/her/hers)" userId="7ced746c-983e-431d-845d-ca394ee89e04" providerId="ADAL" clId="{EE4C3889-64BF-4F51-8155-B5821C5E8FF4}" dt="2024-04-30T22:36:15.723" v="485" actId="1076"/>
          <ac:picMkLst>
            <pc:docMk/>
            <pc:sldMk cId="2484343949" sldId="3786"/>
            <ac:picMk id="3" creationId="{BEDF21DF-818E-BA05-D611-12A9B341E844}"/>
          </ac:picMkLst>
        </pc:picChg>
        <pc:picChg chg="add del">
          <ac:chgData name="Chandler, Megan M. (SPO) (she/her/hers)" userId="7ced746c-983e-431d-845d-ca394ee89e04" providerId="ADAL" clId="{EE4C3889-64BF-4F51-8155-B5821C5E8FF4}" dt="2024-04-30T22:38:14.056" v="693" actId="22"/>
          <ac:picMkLst>
            <pc:docMk/>
            <pc:sldMk cId="2484343949" sldId="3786"/>
            <ac:picMk id="8" creationId="{6AD53C7A-C94F-99A4-DD6B-D89BF552EE04}"/>
          </ac:picMkLst>
        </pc:picChg>
      </pc:sldChg>
      <pc:sldChg chg="addSp modSp mod">
        <pc:chgData name="Chandler, Megan M. (SPO) (she/her/hers)" userId="7ced746c-983e-431d-845d-ca394ee89e04" providerId="ADAL" clId="{EE4C3889-64BF-4F51-8155-B5821C5E8FF4}" dt="2024-04-30T22:33:01.417" v="430" actId="1076"/>
        <pc:sldMkLst>
          <pc:docMk/>
          <pc:sldMk cId="1592275727" sldId="3787"/>
        </pc:sldMkLst>
        <pc:spChg chg="mod">
          <ac:chgData name="Chandler, Megan M. (SPO) (she/her/hers)" userId="7ced746c-983e-431d-845d-ca394ee89e04" providerId="ADAL" clId="{EE4C3889-64BF-4F51-8155-B5821C5E8FF4}" dt="2024-04-30T22:32:58.990" v="429" actId="20577"/>
          <ac:spMkLst>
            <pc:docMk/>
            <pc:sldMk cId="1592275727" sldId="3787"/>
            <ac:spMk id="13" creationId="{357804C0-4BEE-4584-81B0-448295D3D2D4}"/>
          </ac:spMkLst>
        </pc:spChg>
        <pc:picChg chg="add mod">
          <ac:chgData name="Chandler, Megan M. (SPO) (she/her/hers)" userId="7ced746c-983e-431d-845d-ca394ee89e04" providerId="ADAL" clId="{EE4C3889-64BF-4F51-8155-B5821C5E8FF4}" dt="2024-04-30T22:33:01.417" v="430" actId="1076"/>
          <ac:picMkLst>
            <pc:docMk/>
            <pc:sldMk cId="1592275727" sldId="3787"/>
            <ac:picMk id="2" creationId="{95573F0F-3C92-5BEE-2BF5-F44CFC53E9D0}"/>
          </ac:picMkLst>
        </pc:picChg>
      </pc:sldChg>
      <pc:sldChg chg="addSp delSp modSp add mod">
        <pc:chgData name="Chandler, Megan M. (SPO) (she/her/hers)" userId="7ced746c-983e-431d-845d-ca394ee89e04" providerId="ADAL" clId="{EE4C3889-64BF-4F51-8155-B5821C5E8FF4}" dt="2024-04-30T23:14:00.273" v="2558" actId="20577"/>
        <pc:sldMkLst>
          <pc:docMk/>
          <pc:sldMk cId="2233499452" sldId="3788"/>
        </pc:sldMkLst>
        <pc:spChg chg="mod">
          <ac:chgData name="Chandler, Megan M. (SPO) (she/her/hers)" userId="7ced746c-983e-431d-845d-ca394ee89e04" providerId="ADAL" clId="{EE4C3889-64BF-4F51-8155-B5821C5E8FF4}" dt="2024-04-30T23:09:16.182" v="2545" actId="5793"/>
          <ac:spMkLst>
            <pc:docMk/>
            <pc:sldMk cId="2233499452" sldId="3788"/>
            <ac:spMk id="6" creationId="{2D124D9F-0C01-1811-5EF8-D26CEDC74852}"/>
          </ac:spMkLst>
        </pc:spChg>
        <pc:spChg chg="mod">
          <ac:chgData name="Chandler, Megan M. (SPO) (she/her/hers)" userId="7ced746c-983e-431d-845d-ca394ee89e04" providerId="ADAL" clId="{EE4C3889-64BF-4F51-8155-B5821C5E8FF4}" dt="2024-04-30T23:14:00.273" v="2558" actId="20577"/>
          <ac:spMkLst>
            <pc:docMk/>
            <pc:sldMk cId="2233499452" sldId="3788"/>
            <ac:spMk id="13" creationId="{357804C0-4BEE-4584-81B0-448295D3D2D4}"/>
          </ac:spMkLst>
        </pc:spChg>
        <pc:picChg chg="del">
          <ac:chgData name="Chandler, Megan M. (SPO) (she/her/hers)" userId="7ced746c-983e-431d-845d-ca394ee89e04" providerId="ADAL" clId="{EE4C3889-64BF-4F51-8155-B5821C5E8FF4}" dt="2024-04-30T22:38:20.385" v="695" actId="478"/>
          <ac:picMkLst>
            <pc:docMk/>
            <pc:sldMk cId="2233499452" sldId="3788"/>
            <ac:picMk id="3" creationId="{BEDF21DF-818E-BA05-D611-12A9B341E844}"/>
          </ac:picMkLst>
        </pc:picChg>
        <pc:picChg chg="add mod">
          <ac:chgData name="Chandler, Megan M. (SPO) (she/her/hers)" userId="7ced746c-983e-431d-845d-ca394ee89e04" providerId="ADAL" clId="{EE4C3889-64BF-4F51-8155-B5821C5E8FF4}" dt="2024-04-30T22:41:30.892" v="1159" actId="1076"/>
          <ac:picMkLst>
            <pc:docMk/>
            <pc:sldMk cId="2233499452" sldId="3788"/>
            <ac:picMk id="5" creationId="{F35250CD-2443-6E8F-45BE-D4EA1A49969C}"/>
          </ac:picMkLst>
        </pc:picChg>
      </pc:sldChg>
      <pc:sldChg chg="addSp delSp modSp add mod modNotesTx">
        <pc:chgData name="Chandler, Megan M. (SPO) (she/her/hers)" userId="7ced746c-983e-431d-845d-ca394ee89e04" providerId="ADAL" clId="{EE4C3889-64BF-4F51-8155-B5821C5E8FF4}" dt="2024-04-30T22:53:10.748" v="2120" actId="20577"/>
        <pc:sldMkLst>
          <pc:docMk/>
          <pc:sldMk cId="2933335652" sldId="3789"/>
        </pc:sldMkLst>
        <pc:spChg chg="del mod">
          <ac:chgData name="Chandler, Megan M. (SPO) (she/her/hers)" userId="7ced746c-983e-431d-845d-ca394ee89e04" providerId="ADAL" clId="{EE4C3889-64BF-4F51-8155-B5821C5E8FF4}" dt="2024-04-30T22:43:14.146" v="1265" actId="478"/>
          <ac:spMkLst>
            <pc:docMk/>
            <pc:sldMk cId="2933335652" sldId="3789"/>
            <ac:spMk id="6" creationId="{2D124D9F-0C01-1811-5EF8-D26CEDC74852}"/>
          </ac:spMkLst>
        </pc:spChg>
        <pc:spChg chg="mod">
          <ac:chgData name="Chandler, Megan M. (SPO) (she/her/hers)" userId="7ced746c-983e-431d-845d-ca394ee89e04" providerId="ADAL" clId="{EE4C3889-64BF-4F51-8155-B5821C5E8FF4}" dt="2024-04-30T22:53:10.748" v="2120" actId="20577"/>
          <ac:spMkLst>
            <pc:docMk/>
            <pc:sldMk cId="2933335652" sldId="3789"/>
            <ac:spMk id="13" creationId="{357804C0-4BEE-4584-81B0-448295D3D2D4}"/>
          </ac:spMkLst>
        </pc:spChg>
        <pc:picChg chg="add mod">
          <ac:chgData name="Chandler, Megan M. (SPO) (she/her/hers)" userId="7ced746c-983e-431d-845d-ca394ee89e04" providerId="ADAL" clId="{EE4C3889-64BF-4F51-8155-B5821C5E8FF4}" dt="2024-04-30T22:43:10.481" v="1263" actId="1076"/>
          <ac:picMkLst>
            <pc:docMk/>
            <pc:sldMk cId="2933335652" sldId="3789"/>
            <ac:picMk id="3" creationId="{52CDD4C1-AD01-F818-AA6F-E5AE75527D0F}"/>
          </ac:picMkLst>
        </pc:picChg>
        <pc:picChg chg="del">
          <ac:chgData name="Chandler, Megan M. (SPO) (she/her/hers)" userId="7ced746c-983e-431d-845d-ca394ee89e04" providerId="ADAL" clId="{EE4C3889-64BF-4F51-8155-B5821C5E8FF4}" dt="2024-04-30T22:42:17.121" v="1259" actId="478"/>
          <ac:picMkLst>
            <pc:docMk/>
            <pc:sldMk cId="2933335652" sldId="3789"/>
            <ac:picMk id="5" creationId="{F35250CD-2443-6E8F-45BE-D4EA1A49969C}"/>
          </ac:picMkLst>
        </pc:picChg>
      </pc:sldChg>
      <pc:sldChg chg="new del">
        <pc:chgData name="Chandler, Megan M. (SPO) (she/her/hers)" userId="7ced746c-983e-431d-845d-ca394ee89e04" providerId="ADAL" clId="{EE4C3889-64BF-4F51-8155-B5821C5E8FF4}" dt="2024-04-30T23:02:31.904" v="2295" actId="47"/>
        <pc:sldMkLst>
          <pc:docMk/>
          <pc:sldMk cId="2375711596" sldId="3790"/>
        </pc:sldMkLst>
      </pc:sldChg>
      <pc:sldChg chg="addSp delSp modSp add mod modNotesTx">
        <pc:chgData name="Chandler, Megan M. (SPO) (she/her/hers)" userId="7ced746c-983e-431d-845d-ca394ee89e04" providerId="ADAL" clId="{EE4C3889-64BF-4F51-8155-B5821C5E8FF4}" dt="2024-04-30T23:21:05.299" v="2571" actId="1076"/>
        <pc:sldMkLst>
          <pc:docMk/>
          <pc:sldMk cId="3670783564" sldId="3790"/>
        </pc:sldMkLst>
        <pc:spChg chg="mod">
          <ac:chgData name="Chandler, Megan M. (SPO) (she/her/hers)" userId="7ced746c-983e-431d-845d-ca394ee89e04" providerId="ADAL" clId="{EE4C3889-64BF-4F51-8155-B5821C5E8FF4}" dt="2024-04-30T23:07:27.075" v="2463" actId="20577"/>
          <ac:spMkLst>
            <pc:docMk/>
            <pc:sldMk cId="3670783564" sldId="3790"/>
            <ac:spMk id="13" creationId="{357804C0-4BEE-4584-81B0-448295D3D2D4}"/>
          </ac:spMkLst>
        </pc:spChg>
        <pc:picChg chg="del">
          <ac:chgData name="Chandler, Megan M. (SPO) (she/her/hers)" userId="7ced746c-983e-431d-845d-ca394ee89e04" providerId="ADAL" clId="{EE4C3889-64BF-4F51-8155-B5821C5E8FF4}" dt="2024-04-30T23:06:38.388" v="2397" actId="478"/>
          <ac:picMkLst>
            <pc:docMk/>
            <pc:sldMk cId="3670783564" sldId="3790"/>
            <ac:picMk id="3" creationId="{FDA8D9CF-7F49-B8AA-E80E-23D275B17293}"/>
          </ac:picMkLst>
        </pc:picChg>
        <pc:picChg chg="add del mod">
          <ac:chgData name="Chandler, Megan M. (SPO) (she/her/hers)" userId="7ced746c-983e-431d-845d-ca394ee89e04" providerId="ADAL" clId="{EE4C3889-64BF-4F51-8155-B5821C5E8FF4}" dt="2024-04-30T23:07:05.267" v="2402" actId="478"/>
          <ac:picMkLst>
            <pc:docMk/>
            <pc:sldMk cId="3670783564" sldId="3790"/>
            <ac:picMk id="5" creationId="{DCA13EC9-33EE-5E9B-BBF2-02EE912310B6}"/>
          </ac:picMkLst>
        </pc:picChg>
        <pc:picChg chg="add mod">
          <ac:chgData name="Chandler, Megan M. (SPO) (she/her/hers)" userId="7ced746c-983e-431d-845d-ca394ee89e04" providerId="ADAL" clId="{EE4C3889-64BF-4F51-8155-B5821C5E8FF4}" dt="2024-04-30T23:21:05.299" v="2571" actId="1076"/>
          <ac:picMkLst>
            <pc:docMk/>
            <pc:sldMk cId="3670783564" sldId="3790"/>
            <ac:picMk id="7" creationId="{15F41551-5043-D7A0-1CEB-EC6D50E6E220}"/>
          </ac:picMkLst>
        </pc:picChg>
      </pc:sldChg>
      <pc:sldChg chg="addSp delSp modSp add mod">
        <pc:chgData name="Chandler, Megan M. (SPO) (she/her/hers)" userId="7ced746c-983e-431d-845d-ca394ee89e04" providerId="ADAL" clId="{EE4C3889-64BF-4F51-8155-B5821C5E8FF4}" dt="2024-04-30T23:18:04.516" v="2563" actId="1076"/>
        <pc:sldMkLst>
          <pc:docMk/>
          <pc:sldMk cId="2220569876" sldId="3791"/>
        </pc:sldMkLst>
        <pc:picChg chg="add mod">
          <ac:chgData name="Chandler, Megan M. (SPO) (she/her/hers)" userId="7ced746c-983e-431d-845d-ca394ee89e04" providerId="ADAL" clId="{EE4C3889-64BF-4F51-8155-B5821C5E8FF4}" dt="2024-04-30T23:18:04.516" v="2563" actId="1076"/>
          <ac:picMkLst>
            <pc:docMk/>
            <pc:sldMk cId="2220569876" sldId="3791"/>
            <ac:picMk id="3" creationId="{E19974EC-87A3-03E4-B8E3-2214D7723306}"/>
          </ac:picMkLst>
        </pc:picChg>
        <pc:picChg chg="del">
          <ac:chgData name="Chandler, Megan M. (SPO) (she/her/hers)" userId="7ced746c-983e-431d-845d-ca394ee89e04" providerId="ADAL" clId="{EE4C3889-64BF-4F51-8155-B5821C5E8FF4}" dt="2024-04-30T23:17:56.922" v="2560" actId="478"/>
          <ac:picMkLst>
            <pc:docMk/>
            <pc:sldMk cId="2220569876" sldId="3791"/>
            <ac:picMk id="7" creationId="{15F41551-5043-D7A0-1CEB-EC6D50E6E220}"/>
          </ac:picMkLst>
        </pc:picChg>
      </pc:sldChg>
      <pc:sldChg chg="modSp add del mod">
        <pc:chgData name="Chandler, Megan M. (SPO) (she/her/hers)" userId="7ced746c-983e-431d-845d-ca394ee89e04" providerId="ADAL" clId="{EE4C3889-64BF-4F51-8155-B5821C5E8FF4}" dt="2024-04-30T22:59:38.455" v="2287"/>
        <pc:sldMkLst>
          <pc:docMk/>
          <pc:sldMk cId="1433471621" sldId="2147471403"/>
        </pc:sldMkLst>
        <pc:spChg chg="mod">
          <ac:chgData name="Chandler, Megan M. (SPO) (she/her/hers)" userId="7ced746c-983e-431d-845d-ca394ee89e04" providerId="ADAL" clId="{EE4C3889-64BF-4F51-8155-B5821C5E8FF4}" dt="2024-04-30T22:57:31.965" v="2280" actId="1076"/>
          <ac:spMkLst>
            <pc:docMk/>
            <pc:sldMk cId="1433471621" sldId="2147471403"/>
            <ac:spMk id="3" creationId="{B5091675-8663-4FC4-AF1E-E553D2B1F685}"/>
          </ac:spMkLst>
        </pc:spChg>
        <pc:spChg chg="mod">
          <ac:chgData name="Chandler, Megan M. (SPO) (she/her/hers)" userId="7ced746c-983e-431d-845d-ca394ee89e04" providerId="ADAL" clId="{EE4C3889-64BF-4F51-8155-B5821C5E8FF4}" dt="2024-04-30T22:57:39.029" v="2281" actId="14100"/>
          <ac:spMkLst>
            <pc:docMk/>
            <pc:sldMk cId="1433471621" sldId="2147471403"/>
            <ac:spMk id="4" creationId="{AC6F4376-6F53-4109-88EC-F38BD1D31CBC}"/>
          </ac:spMkLst>
        </pc:spChg>
        <pc:spChg chg="mod">
          <ac:chgData name="Chandler, Megan M. (SPO) (she/her/hers)" userId="7ced746c-983e-431d-845d-ca394ee89e04" providerId="ADAL" clId="{EE4C3889-64BF-4F51-8155-B5821C5E8FF4}" dt="2024-04-30T22:58:51.221" v="2282" actId="6549"/>
          <ac:spMkLst>
            <pc:docMk/>
            <pc:sldMk cId="1433471621" sldId="2147471403"/>
            <ac:spMk id="6" creationId="{D27AAD6C-6460-4670-9CCA-584510289908}"/>
          </ac:spMkLst>
        </pc:spChg>
        <pc:picChg chg="mod">
          <ac:chgData name="Chandler, Megan M. (SPO) (she/her/hers)" userId="7ced746c-983e-431d-845d-ca394ee89e04" providerId="ADAL" clId="{EE4C3889-64BF-4F51-8155-B5821C5E8FF4}" dt="2024-04-30T22:57:01.499" v="2278" actId="1076"/>
          <ac:picMkLst>
            <pc:docMk/>
            <pc:sldMk cId="1433471621" sldId="2147471403"/>
            <ac:picMk id="110" creationId="{E1FAD2C8-1C2F-4FB3-A01D-972282B7CFD5}"/>
          </ac:picMkLst>
        </pc:picChg>
      </pc:sldChg>
      <pc:sldMasterChg chg="delSldLayout">
        <pc:chgData name="Chandler, Megan M. (SPO) (she/her/hers)" userId="7ced746c-983e-431d-845d-ca394ee89e04" providerId="ADAL" clId="{EE4C3889-64BF-4F51-8155-B5821C5E8FF4}" dt="2024-04-30T22:58:54.932" v="2283" actId="47"/>
        <pc:sldMasterMkLst>
          <pc:docMk/>
          <pc:sldMasterMk cId="54467829" sldId="2147483701"/>
        </pc:sldMasterMkLst>
        <pc:sldLayoutChg chg="del">
          <pc:chgData name="Chandler, Megan M. (SPO) (she/her/hers)" userId="7ced746c-983e-431d-845d-ca394ee89e04" providerId="ADAL" clId="{EE4C3889-64BF-4F51-8155-B5821C5E8FF4}" dt="2024-04-30T22:58:54.932" v="2283" actId="47"/>
          <pc:sldLayoutMkLst>
            <pc:docMk/>
            <pc:sldMasterMk cId="54467829" sldId="2147483701"/>
            <pc:sldLayoutMk cId="2562689904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43837-833D-4B02-8D9F-5E491B66248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43FE1-555F-4904-A508-101D06106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veterans who are enrolled for health care are eligible for fertility services up to IUI</a:t>
            </a:r>
          </a:p>
          <a:p>
            <a:r>
              <a:rPr lang="en-US" dirty="0"/>
              <a:t>IVF is covered for veterans with a service connected condition/diagnosis and their spouses.</a:t>
            </a:r>
          </a:p>
          <a:p>
            <a:r>
              <a:rPr lang="en-US" dirty="0"/>
              <a:t>New benefit where veteran can now use donor gametes for that IVF.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43FE1-555F-4904-A508-101D06106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Trauma-Informed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43FE1-555F-4904-A508-101D06106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43FE1-555F-4904-A508-101D06106F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5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Trauma-Informed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43FE1-555F-4904-A508-101D06106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780-2543-4DE2-91CC-9D68AAFF3121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2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89A8-D3DB-4D0A-B6D1-6FF171B4C45B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4865-FD42-4C18-9B94-3C0A7C40F73C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358D-810F-4659-97E6-16B5E8223D5D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3971-9150-43DB-855C-5126E6077C91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3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502A-8B07-42ED-81B6-38A3DA1883C0}" type="datetime1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01AF-6CF4-4024-BC4C-3AC4756D03C1}" type="datetime1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71D0-E3AB-4076-A002-1171AD8C6EA8}" type="datetime1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4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AEC4-5A76-46CB-AA6D-2ECDF241D1FF}" type="datetime1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21FE2F-6BB3-444A-BA8A-9CD62E9B5AE2}" type="datetime1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9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EE77-49D1-4246-AFEB-3BB4F4E6BC3B}" type="datetime1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7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1F4E30-3833-47D9-93A0-3658F27E15B7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21B6A2-A1C3-4461-BFA4-6B31455E63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48A871-8EE5-4D1D-8E7E-9FAA1873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18" y="344782"/>
            <a:ext cx="1088199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Women Veteran’s Health</a:t>
            </a:r>
            <a:br>
              <a:rPr lang="en-US" b="1" dirty="0"/>
            </a:br>
            <a:r>
              <a:rPr lang="en-US" b="1" dirty="0"/>
              <a:t>Mann </a:t>
            </a:r>
            <a:r>
              <a:rPr lang="en-US" b="1" dirty="0" err="1"/>
              <a:t>Grandstaff</a:t>
            </a:r>
            <a:r>
              <a:rPr lang="en-US" b="1" dirty="0"/>
              <a:t> VA</a:t>
            </a:r>
            <a:br>
              <a:rPr lang="en-US" b="1" dirty="0"/>
            </a:br>
            <a:r>
              <a:rPr lang="en-US" b="1" dirty="0"/>
              <a:t>Spokane WA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3C24519-BB8B-44BE-B8F6-7B294E1B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169" y="3211582"/>
            <a:ext cx="9947031" cy="2987482"/>
          </a:xfrm>
        </p:spPr>
        <p:txBody>
          <a:bodyPr anchor="ctr">
            <a:normAutofit fontScale="67500" lnSpcReduction="20000"/>
          </a:bodyPr>
          <a:lstStyle/>
          <a:p>
            <a:r>
              <a:rPr lang="en-US" sz="4600" b="1" dirty="0"/>
              <a:t>Megan Chandler MD – Women’s Health Medical Director</a:t>
            </a:r>
          </a:p>
          <a:p>
            <a:r>
              <a:rPr lang="en-US" sz="4600" b="1" dirty="0"/>
              <a:t>Julie Liss RN – Women’s Health Program Manager</a:t>
            </a:r>
          </a:p>
          <a:p>
            <a:r>
              <a:rPr lang="en-US" sz="4600" b="1" dirty="0"/>
              <a:t>Ann Guillory BSN, RN CLC – Women’s Health Clinical Navigator, Maternity Care Coordinator</a:t>
            </a:r>
            <a:br>
              <a:rPr lang="en-US" sz="4600" dirty="0"/>
            </a:br>
            <a:br>
              <a:rPr lang="en-US" sz="46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33" y="6424911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B1FF-F29D-4073-8EE8-79A874826CFD}"/>
              </a:ext>
            </a:extLst>
          </p:cNvPr>
          <p:cNvCxnSpPr/>
          <p:nvPr/>
        </p:nvCxnSpPr>
        <p:spPr>
          <a:xfrm>
            <a:off x="1147689" y="2134926"/>
            <a:ext cx="99775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C7DD145E-7C9F-439B-BFDA-94BA0432CEBD}"/>
              </a:ext>
            </a:extLst>
          </p:cNvPr>
          <p:cNvSpPr/>
          <p:nvPr/>
        </p:nvSpPr>
        <p:spPr>
          <a:xfrm>
            <a:off x="3792847" y="1797413"/>
            <a:ext cx="8527740" cy="2927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35DCE8-8AB4-4340-BF1C-DD4C477559A2}"/>
              </a:ext>
            </a:extLst>
          </p:cNvPr>
          <p:cNvSpPr/>
          <p:nvPr/>
        </p:nvSpPr>
        <p:spPr>
          <a:xfrm>
            <a:off x="138544" y="2717426"/>
            <a:ext cx="11914911" cy="725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D8DCD949-C06D-40ED-9D6D-DCA322A36791}"/>
              </a:ext>
            </a:extLst>
          </p:cNvPr>
          <p:cNvSpPr/>
          <p:nvPr/>
        </p:nvSpPr>
        <p:spPr>
          <a:xfrm rot="10800000">
            <a:off x="0" y="1797596"/>
            <a:ext cx="8495163" cy="29272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282CA7C-9439-1CD8-A503-F2747F2B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880" y="6402220"/>
            <a:ext cx="2235200" cy="4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CULTURE OF VA HAS CHANGED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41551-5043-D7A0-1CEB-EC6D50E6E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28" y="461665"/>
            <a:ext cx="9839503" cy="62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8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CULTURE OF VA HAS CHANGED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9974EC-87A3-03E4-B8E3-2214D772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35" y="461665"/>
            <a:ext cx="10135363" cy="5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6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D223A-697C-4F74-A44F-FA27B56D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Thank You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4940311-4604-40BF-B9DC-DBEFAC50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144" y="6275775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455C27-8688-44F8-2AD6-0331ECE54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6077100"/>
            <a:ext cx="2377440" cy="454360"/>
          </a:xfrm>
          <a:prstGeom prst="rect">
            <a:avLst/>
          </a:prstGeom>
        </p:spPr>
      </p:pic>
      <p:pic>
        <p:nvPicPr>
          <p:cNvPr id="12" name="Content Placeholder 11" descr="Badge Question Mark with solid fill">
            <a:extLst>
              <a:ext uri="{FF2B5EF4-FFF2-40B4-BE49-F238E27FC236}">
                <a16:creationId xmlns:a16="http://schemas.microsoft.com/office/drawing/2014/main" id="{2853D09D-2478-2511-4B32-61CC50EF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1766" y="1955021"/>
            <a:ext cx="2947957" cy="294795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5F9D5-ABE4-A6C3-5707-0654A6297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VA WOMEN’S CLINIC WITHOUT WALLS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5573F0F-3C92-5BEE-2BF5-F44CFC53E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49" y="562930"/>
            <a:ext cx="8224115" cy="57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WOMEN’S CARE IS PROVIDED WITH VA BENEFITS?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F21DF-818E-BA05-D611-12A9B341E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8" y="458774"/>
            <a:ext cx="4590316" cy="6286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24D9F-0C01-1811-5EF8-D26CEDC74852}"/>
              </a:ext>
            </a:extLst>
          </p:cNvPr>
          <p:cNvSpPr txBox="1"/>
          <p:nvPr/>
        </p:nvSpPr>
        <p:spPr>
          <a:xfrm>
            <a:off x="5055332" y="795131"/>
            <a:ext cx="6904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Contraception on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365 Day Supply of Contraception with one prescription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Emergency Contraception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Gynecology Access for Long Acting Reversible Contraception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Male Veterans are eligible for Vasectomy with our Urology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We can mail you condoms!</a:t>
            </a:r>
          </a:p>
        </p:txBody>
      </p:sp>
    </p:spTree>
    <p:extLst>
      <p:ext uri="{BB962C8B-B14F-4D97-AF65-F5344CB8AC3E}">
        <p14:creationId xmlns:p14="http://schemas.microsoft.com/office/powerpoint/2010/main" val="248434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WOMEN’S CARE IS PROVIDED WITH VA BENEFITS?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24D9F-0C01-1811-5EF8-D26CEDC74852}"/>
              </a:ext>
            </a:extLst>
          </p:cNvPr>
          <p:cNvSpPr txBox="1"/>
          <p:nvPr/>
        </p:nvSpPr>
        <p:spPr>
          <a:xfrm>
            <a:off x="5055332" y="795131"/>
            <a:ext cx="7017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Maternity Care Coordination During and Ongoing for 1 year post partum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Obstetrical Referral to Community Obstetrician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Breast feeding Durable Medical Equipment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Post Partum/Intrapartum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Pregnancy and Parenting Education Classes</a:t>
            </a:r>
          </a:p>
          <a:p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250CD-2443-6E8F-45BE-D4EA1A49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63" y="461665"/>
            <a:ext cx="4620561" cy="62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WOMEN’S CARE IS PROVIDED WITH VA BENEFITS?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CDD4C1-AD01-F818-AA6F-E5AE75527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88" y="508484"/>
            <a:ext cx="10331023" cy="5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3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WOMEN’S CARE IS PROVIDED WITH VA BENEFITS?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374D5-B272-364F-17A1-EC19A502F59A}"/>
              </a:ext>
            </a:extLst>
          </p:cNvPr>
          <p:cNvSpPr txBox="1"/>
          <p:nvPr/>
        </p:nvSpPr>
        <p:spPr>
          <a:xfrm>
            <a:off x="5384032" y="5042616"/>
            <a:ext cx="620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CANCER SCREENING, DIAGNOSIS AND TREATMENT FOR ALL FEMALE CANCERS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FF38C-182D-184C-48D3-1754DFC1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8" y="584615"/>
            <a:ext cx="4136248" cy="5517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90EDF-3D97-44BB-BAE0-9B396F736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140" y="461665"/>
            <a:ext cx="6808820" cy="41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-1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WOMEN’S HEALTH IS PROVIDED WITH VA BENEFITS?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C71A9C-BBAA-9435-1234-F6505248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986" y="602693"/>
            <a:ext cx="8536027" cy="5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FE1CF-FB1D-99BD-F088-262A2C84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0"/>
            <a:ext cx="11391488" cy="64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6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F2C608B6-E2FE-4D09-A898-CCA1348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8" y="6454399"/>
            <a:ext cx="4716856" cy="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804C0-4BEE-4584-81B0-448295D3D2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CULTURE OF VA CARE HAS CHANGED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67418-3A57-1032-7B69-2D89B4E8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6402220"/>
            <a:ext cx="2316480" cy="45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A8D9CF-7F49-B8AA-E80E-23D275B17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28" y="461665"/>
            <a:ext cx="10547143" cy="58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745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50B1D4"/>
      </a:accent6>
      <a:hlink>
        <a:srgbClr val="002060"/>
      </a:hlink>
      <a:folHlink>
        <a:srgbClr val="00206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18fd67-f909-40c5-819b-b8ab3bb39d58" xsi:nil="true"/>
    <lcf76f155ced4ddcb4097134ff3c332f xmlns="8861fa6a-477f-4be5-a935-14ae267320a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C253B74D93F45953F52742019870B" ma:contentTypeVersion="12" ma:contentTypeDescription="Create a new document." ma:contentTypeScope="" ma:versionID="a85b108beab007cf1a81a92ff2a3424c">
  <xsd:schema xmlns:xsd="http://www.w3.org/2001/XMLSchema" xmlns:xs="http://www.w3.org/2001/XMLSchema" xmlns:p="http://schemas.microsoft.com/office/2006/metadata/properties" xmlns:ns2="8861fa6a-477f-4be5-a935-14ae267320a9" xmlns:ns3="d018fd67-f909-40c5-819b-b8ab3bb39d58" xmlns:ns4="cec46868-d0a7-40d6-b743-d52ad6e57259" targetNamespace="http://schemas.microsoft.com/office/2006/metadata/properties" ma:root="true" ma:fieldsID="0d90af84e260d04ec183000a437109ed" ns2:_="" ns3:_="" ns4:_="">
    <xsd:import namespace="8861fa6a-477f-4be5-a935-14ae267320a9"/>
    <xsd:import namespace="d018fd67-f909-40c5-819b-b8ab3bb39d58"/>
    <xsd:import namespace="cec46868-d0a7-40d6-b743-d52ad6e572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1fa6a-477f-4be5-a935-14ae26732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8fd67-f909-40c5-819b-b8ab3bb39d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e01c67-2e2d-4c79-aa19-0756ed180089}" ma:internalName="TaxCatchAll" ma:showField="CatchAllData" ma:web="d018fd67-f909-40c5-819b-b8ab3bb39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6868-d0a7-40d6-b743-d52ad6e572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022EB0-0284-4FC5-B972-02291828C517}">
  <ds:schemaRefs>
    <ds:schemaRef ds:uri="8861fa6a-477f-4be5-a935-14ae267320a9"/>
    <ds:schemaRef ds:uri="d018fd67-f909-40c5-819b-b8ab3bb39d5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66EFDC-1574-47C2-91AF-752B080CEE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78A09-E018-48F3-B98B-9784E8B520BB}">
  <ds:schemaRefs>
    <ds:schemaRef ds:uri="8861fa6a-477f-4be5-a935-14ae267320a9"/>
    <ds:schemaRef ds:uri="cec46868-d0a7-40d6-b743-d52ad6e57259"/>
    <ds:schemaRef ds:uri="d018fd67-f909-40c5-819b-b8ab3bb39d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520</TotalTime>
  <Words>247</Words>
  <Application>Microsoft Office PowerPoint</Application>
  <PresentationFormat>Widescreen</PresentationFormat>
  <Paragraphs>35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Women Veteran’s Health Mann Grandstaff VA Spokane 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</dc:title>
  <dc:creator>Maspaitella, Sara R. (she/her/hers)</dc:creator>
  <cp:lastModifiedBy>Chandler, Megan M. (SPO) (she/her/hers)</cp:lastModifiedBy>
  <cp:revision>3</cp:revision>
  <dcterms:created xsi:type="dcterms:W3CDTF">2022-12-21T19:41:15Z</dcterms:created>
  <dcterms:modified xsi:type="dcterms:W3CDTF">2024-04-30T23:21:14Z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0x01010012DC253B74D93F45953F52742019870B</vt:lpwstr>
  </property>
  <property fmtid="{D5CDD505-2E9C-101B-9397-08002B2CF9AE}" pid="3" name="MediaServiceImageTags">
    <vt:lpwstr/>
  </property>
</Properties>
</file>